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media/image1.jpeg" ContentType="image/jpe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</p:sldIdLst>
  <p:sldSz cx="13004800" cy="97536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252871" rtl="0" fontAlgn="auto" latinLnBrk="0" hangingPunct="0">
      <a:lnSpc>
        <a:spcPct val="100000"/>
      </a:lnSpc>
      <a:spcBef>
        <a:spcPts val="3300"/>
      </a:spcBef>
      <a:spcAft>
        <a:spcPts val="0"/>
      </a:spcAft>
      <a:buClrTx/>
      <a:buSzTx/>
      <a:buFontTx/>
      <a:buNone/>
      <a:tabLst/>
      <a:defRPr b="0" baseline="0" cap="none" i="0" spc="0" strike="noStrike" sz="2800" u="none" kumimoji="0" normalizeH="0">
        <a:ln>
          <a:noFill/>
        </a:ln>
        <a:solidFill>
          <a:schemeClr val="accent1">
            <a:satOff val="-9155"/>
            <a:lumOff val="-32673"/>
          </a:schemeClr>
        </a:solidFill>
        <a:effectLst/>
        <a:uFillTx/>
        <a:latin typeface="Graphik Light"/>
        <a:ea typeface="Graphik Light"/>
        <a:cs typeface="Graphik Light"/>
        <a:sym typeface="Graphik Light"/>
      </a:defRPr>
    </a:lvl1pPr>
    <a:lvl2pPr marL="0" marR="0" indent="317500" algn="l" defTabSz="252871" rtl="0" fontAlgn="auto" latinLnBrk="0" hangingPunct="0">
      <a:lnSpc>
        <a:spcPct val="100000"/>
      </a:lnSpc>
      <a:spcBef>
        <a:spcPts val="3300"/>
      </a:spcBef>
      <a:spcAft>
        <a:spcPts val="0"/>
      </a:spcAft>
      <a:buClrTx/>
      <a:buSzTx/>
      <a:buFontTx/>
      <a:buNone/>
      <a:tabLst/>
      <a:defRPr b="0" baseline="0" cap="none" i="0" spc="0" strike="noStrike" sz="2800" u="none" kumimoji="0" normalizeH="0">
        <a:ln>
          <a:noFill/>
        </a:ln>
        <a:solidFill>
          <a:schemeClr val="accent1">
            <a:satOff val="-9155"/>
            <a:lumOff val="-32673"/>
          </a:schemeClr>
        </a:solidFill>
        <a:effectLst/>
        <a:uFillTx/>
        <a:latin typeface="Graphik Light"/>
        <a:ea typeface="Graphik Light"/>
        <a:cs typeface="Graphik Light"/>
        <a:sym typeface="Graphik Light"/>
      </a:defRPr>
    </a:lvl2pPr>
    <a:lvl3pPr marL="0" marR="0" indent="635000" algn="l" defTabSz="252871" rtl="0" fontAlgn="auto" latinLnBrk="0" hangingPunct="0">
      <a:lnSpc>
        <a:spcPct val="100000"/>
      </a:lnSpc>
      <a:spcBef>
        <a:spcPts val="3300"/>
      </a:spcBef>
      <a:spcAft>
        <a:spcPts val="0"/>
      </a:spcAft>
      <a:buClrTx/>
      <a:buSzTx/>
      <a:buFontTx/>
      <a:buNone/>
      <a:tabLst/>
      <a:defRPr b="0" baseline="0" cap="none" i="0" spc="0" strike="noStrike" sz="2800" u="none" kumimoji="0" normalizeH="0">
        <a:ln>
          <a:noFill/>
        </a:ln>
        <a:solidFill>
          <a:schemeClr val="accent1">
            <a:satOff val="-9155"/>
            <a:lumOff val="-32673"/>
          </a:schemeClr>
        </a:solidFill>
        <a:effectLst/>
        <a:uFillTx/>
        <a:latin typeface="Graphik Light"/>
        <a:ea typeface="Graphik Light"/>
        <a:cs typeface="Graphik Light"/>
        <a:sym typeface="Graphik Light"/>
      </a:defRPr>
    </a:lvl3pPr>
    <a:lvl4pPr marL="0" marR="0" indent="952500" algn="l" defTabSz="252871" rtl="0" fontAlgn="auto" latinLnBrk="0" hangingPunct="0">
      <a:lnSpc>
        <a:spcPct val="100000"/>
      </a:lnSpc>
      <a:spcBef>
        <a:spcPts val="3300"/>
      </a:spcBef>
      <a:spcAft>
        <a:spcPts val="0"/>
      </a:spcAft>
      <a:buClrTx/>
      <a:buSzTx/>
      <a:buFontTx/>
      <a:buNone/>
      <a:tabLst/>
      <a:defRPr b="0" baseline="0" cap="none" i="0" spc="0" strike="noStrike" sz="2800" u="none" kumimoji="0" normalizeH="0">
        <a:ln>
          <a:noFill/>
        </a:ln>
        <a:solidFill>
          <a:schemeClr val="accent1">
            <a:satOff val="-9155"/>
            <a:lumOff val="-32673"/>
          </a:schemeClr>
        </a:solidFill>
        <a:effectLst/>
        <a:uFillTx/>
        <a:latin typeface="Graphik Light"/>
        <a:ea typeface="Graphik Light"/>
        <a:cs typeface="Graphik Light"/>
        <a:sym typeface="Graphik Light"/>
      </a:defRPr>
    </a:lvl4pPr>
    <a:lvl5pPr marL="0" marR="0" indent="1270000" algn="l" defTabSz="252871" rtl="0" fontAlgn="auto" latinLnBrk="0" hangingPunct="0">
      <a:lnSpc>
        <a:spcPct val="100000"/>
      </a:lnSpc>
      <a:spcBef>
        <a:spcPts val="3300"/>
      </a:spcBef>
      <a:spcAft>
        <a:spcPts val="0"/>
      </a:spcAft>
      <a:buClrTx/>
      <a:buSzTx/>
      <a:buFontTx/>
      <a:buNone/>
      <a:tabLst/>
      <a:defRPr b="0" baseline="0" cap="none" i="0" spc="0" strike="noStrike" sz="2800" u="none" kumimoji="0" normalizeH="0">
        <a:ln>
          <a:noFill/>
        </a:ln>
        <a:solidFill>
          <a:schemeClr val="accent1">
            <a:satOff val="-9155"/>
            <a:lumOff val="-32673"/>
          </a:schemeClr>
        </a:solidFill>
        <a:effectLst/>
        <a:uFillTx/>
        <a:latin typeface="Graphik Light"/>
        <a:ea typeface="Graphik Light"/>
        <a:cs typeface="Graphik Light"/>
        <a:sym typeface="Graphik Light"/>
      </a:defRPr>
    </a:lvl5pPr>
    <a:lvl6pPr marL="0" marR="0" indent="1587500" algn="l" defTabSz="252871" rtl="0" fontAlgn="auto" latinLnBrk="0" hangingPunct="0">
      <a:lnSpc>
        <a:spcPct val="100000"/>
      </a:lnSpc>
      <a:spcBef>
        <a:spcPts val="3300"/>
      </a:spcBef>
      <a:spcAft>
        <a:spcPts val="0"/>
      </a:spcAft>
      <a:buClrTx/>
      <a:buSzTx/>
      <a:buFontTx/>
      <a:buNone/>
      <a:tabLst/>
      <a:defRPr b="0" baseline="0" cap="none" i="0" spc="0" strike="noStrike" sz="2800" u="none" kumimoji="0" normalizeH="0">
        <a:ln>
          <a:noFill/>
        </a:ln>
        <a:solidFill>
          <a:schemeClr val="accent1">
            <a:satOff val="-9155"/>
            <a:lumOff val="-32673"/>
          </a:schemeClr>
        </a:solidFill>
        <a:effectLst/>
        <a:uFillTx/>
        <a:latin typeface="Graphik Light"/>
        <a:ea typeface="Graphik Light"/>
        <a:cs typeface="Graphik Light"/>
        <a:sym typeface="Graphik Light"/>
      </a:defRPr>
    </a:lvl6pPr>
    <a:lvl7pPr marL="0" marR="0" indent="1905000" algn="l" defTabSz="252871" rtl="0" fontAlgn="auto" latinLnBrk="0" hangingPunct="0">
      <a:lnSpc>
        <a:spcPct val="100000"/>
      </a:lnSpc>
      <a:spcBef>
        <a:spcPts val="3300"/>
      </a:spcBef>
      <a:spcAft>
        <a:spcPts val="0"/>
      </a:spcAft>
      <a:buClrTx/>
      <a:buSzTx/>
      <a:buFontTx/>
      <a:buNone/>
      <a:tabLst/>
      <a:defRPr b="0" baseline="0" cap="none" i="0" spc="0" strike="noStrike" sz="2800" u="none" kumimoji="0" normalizeH="0">
        <a:ln>
          <a:noFill/>
        </a:ln>
        <a:solidFill>
          <a:schemeClr val="accent1">
            <a:satOff val="-9155"/>
            <a:lumOff val="-32673"/>
          </a:schemeClr>
        </a:solidFill>
        <a:effectLst/>
        <a:uFillTx/>
        <a:latin typeface="Graphik Light"/>
        <a:ea typeface="Graphik Light"/>
        <a:cs typeface="Graphik Light"/>
        <a:sym typeface="Graphik Light"/>
      </a:defRPr>
    </a:lvl7pPr>
    <a:lvl8pPr marL="0" marR="0" indent="2222500" algn="l" defTabSz="252871" rtl="0" fontAlgn="auto" latinLnBrk="0" hangingPunct="0">
      <a:lnSpc>
        <a:spcPct val="100000"/>
      </a:lnSpc>
      <a:spcBef>
        <a:spcPts val="3300"/>
      </a:spcBef>
      <a:spcAft>
        <a:spcPts val="0"/>
      </a:spcAft>
      <a:buClrTx/>
      <a:buSzTx/>
      <a:buFontTx/>
      <a:buNone/>
      <a:tabLst/>
      <a:defRPr b="0" baseline="0" cap="none" i="0" spc="0" strike="noStrike" sz="2800" u="none" kumimoji="0" normalizeH="0">
        <a:ln>
          <a:noFill/>
        </a:ln>
        <a:solidFill>
          <a:schemeClr val="accent1">
            <a:satOff val="-9155"/>
            <a:lumOff val="-32673"/>
          </a:schemeClr>
        </a:solidFill>
        <a:effectLst/>
        <a:uFillTx/>
        <a:latin typeface="Graphik Light"/>
        <a:ea typeface="Graphik Light"/>
        <a:cs typeface="Graphik Light"/>
        <a:sym typeface="Graphik Light"/>
      </a:defRPr>
    </a:lvl8pPr>
    <a:lvl9pPr marL="0" marR="0" indent="2540000" algn="l" defTabSz="252871" rtl="0" fontAlgn="auto" latinLnBrk="0" hangingPunct="0">
      <a:lnSpc>
        <a:spcPct val="100000"/>
      </a:lnSpc>
      <a:spcBef>
        <a:spcPts val="3300"/>
      </a:spcBef>
      <a:spcAft>
        <a:spcPts val="0"/>
      </a:spcAft>
      <a:buClrTx/>
      <a:buSzTx/>
      <a:buFontTx/>
      <a:buNone/>
      <a:tabLst/>
      <a:defRPr b="0" baseline="0" cap="none" i="0" spc="0" strike="noStrike" sz="2800" u="none" kumimoji="0" normalizeH="0">
        <a:ln>
          <a:noFill/>
        </a:ln>
        <a:solidFill>
          <a:schemeClr val="accent1">
            <a:satOff val="-9155"/>
            <a:lumOff val="-32673"/>
          </a:schemeClr>
        </a:solidFill>
        <a:effectLst/>
        <a:uFillTx/>
        <a:latin typeface="Graphik Light"/>
        <a:ea typeface="Graphik Light"/>
        <a:cs typeface="Graphik Light"/>
        <a:sym typeface="Graphik Light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>
          <a:latin typeface="Graphik"/>
          <a:ea typeface="Graphik"/>
          <a:cs typeface="Graphik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 b="def" i="def"/>
      <a:tcStyle>
        <a:tcBdr/>
        <a:fill>
          <a:solidFill>
            <a:srgbClr val="D5D5D5"/>
          </a:solidFill>
        </a:fill>
      </a:tcStyle>
    </a:band2H>
    <a:firstCol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firstCol>
    <a:lastRow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254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Graphik"/>
          <a:ea typeface="Graphik"/>
          <a:cs typeface="Graphik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 b="def" i="def"/>
      <a:tcStyle>
        <a:tcBdr/>
        <a:fill>
          <a:solidFill>
            <a:srgbClr val="D5D5D5"/>
          </a:solidFill>
        </a:fill>
      </a:tcStyle>
    </a:band2H>
    <a:firstCol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firstCol>
    <a:lastRow>
      <a:tcTxStyle b="off" i="off">
        <a:font>
          <a:latin typeface="Graphik"/>
          <a:ea typeface="Graphik"/>
          <a:cs typeface="Graphik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chemeClr val="accent2">
              <a:hueOff val="-357243"/>
              <a:satOff val="7293"/>
              <a:lumOff val="8906"/>
            </a:schemeClr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Graphik"/>
          <a:ea typeface="Graphik"/>
          <a:cs typeface="Graphik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 b="def" i="def"/>
      <a:tcStyle>
        <a:tcBdr/>
        <a:fill>
          <a:solidFill>
            <a:srgbClr val="D5D5D5"/>
          </a:solidFill>
        </a:fill>
      </a:tcStyle>
    </a:band2H>
    <a:firstCol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chemeClr val="accent3">
              <a:satOff val="1412"/>
              <a:lumOff val="16412"/>
            </a:schemeClr>
          </a:solidFill>
        </a:fill>
      </a:tcStyle>
    </a:firstCol>
    <a:lastRow>
      <a:tcTxStyle b="off" i="off">
        <a:font>
          <a:latin typeface="Graphik"/>
          <a:ea typeface="Graphik"/>
          <a:cs typeface="Graphik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chemeClr val="accent3">
                  <a:satOff val="1412"/>
                  <a:lumOff val="16412"/>
                </a:schemeClr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6E937E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Graphik"/>
          <a:ea typeface="Graphik"/>
          <a:cs typeface="Graphik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 b="def" i="def"/>
      <a:tcStyle>
        <a:tcBdr/>
        <a:fill>
          <a:solidFill>
            <a:srgbClr val="FFF171"/>
          </a:solidFill>
        </a:fill>
      </a:tcStyle>
    </a:band2H>
    <a:firstCol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EBA51B"/>
          </a:solidFill>
        </a:fill>
      </a:tcStyle>
    </a:firstCol>
    <a:lastRow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E1A84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lastRow>
    <a:firstRow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chemeClr val="accent4">
              <a:hueOff val="103425"/>
              <a:satOff val="-7243"/>
              <a:lumOff val="9921"/>
            </a:schemeClr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Graphik"/>
          <a:ea typeface="Graphik"/>
          <a:cs typeface="Graphik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 b="def" i="def"/>
      <a:tcStyle>
        <a:tcBdr/>
        <a:fill>
          <a:solidFill>
            <a:schemeClr val="accent5"/>
          </a:solidFill>
        </a:fill>
      </a:tcStyle>
    </a:band2H>
    <a:firstCol>
      <a:tcTxStyle b="on" i="off">
        <a:font>
          <a:latin typeface="Graphik Semibold"/>
          <a:ea typeface="Graphik Semibold"/>
          <a:cs typeface="Graphik Semibold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chemeClr val="accent5">
              <a:lumOff val="-14283"/>
            </a:schemeClr>
          </a:solidFill>
        </a:fill>
      </a:tcStyle>
    </a:firstCol>
    <a:lastRow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chemeClr val="accent5">
                  <a:lumOff val="-14283"/>
                </a:schemeClr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Graphik Semibold"/>
          <a:ea typeface="Graphik Semibold"/>
          <a:cs typeface="Graphik Semibold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chemeClr val="accent5">
              <a:satOff val="-6299"/>
              <a:lumOff val="-32309"/>
            </a:schemeClr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Graphik"/>
          <a:ea typeface="Graphik"/>
          <a:cs typeface="Graphik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 b="def" i="def"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firstCol>
    <a:lastRow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D5D5D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Shape 168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69" name="Shape 169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uthor and Date"/>
          <p:cNvSpPr txBox="1"/>
          <p:nvPr>
            <p:ph type="body" sz="quarter" idx="21" hasCustomPrompt="1"/>
          </p:nvPr>
        </p:nvSpPr>
        <p:spPr>
          <a:xfrm>
            <a:off x="698500" y="8635227"/>
            <a:ext cx="11607800" cy="457201"/>
          </a:xfrm>
          <a:prstGeom prst="rect">
            <a:avLst/>
          </a:prstGeom>
        </p:spPr>
        <p:txBody>
          <a:bodyPr anchor="b"/>
          <a:lstStyle>
            <a:lvl1pPr marL="0" indent="0" defTabSz="587022">
              <a:spcBef>
                <a:spcPts val="0"/>
              </a:spcBef>
              <a:buSzTx/>
              <a:buNone/>
              <a:defRPr sz="2200">
                <a:latin typeface="Produkt Light"/>
                <a:ea typeface="Produkt Light"/>
                <a:cs typeface="Produkt Light"/>
                <a:sym typeface="Produkt Light"/>
              </a:defRPr>
            </a:lvl1pPr>
          </a:lstStyle>
          <a:p>
            <a:pPr/>
            <a:r>
              <a:t>Author and Date</a:t>
            </a:r>
          </a:p>
        </p:txBody>
      </p:sp>
      <p:sp>
        <p:nvSpPr>
          <p:cNvPr id="12" name="Body Level One…"/>
          <p:cNvSpPr txBox="1"/>
          <p:nvPr>
            <p:ph type="body" sz="quarter" idx="1" hasCustomPrompt="1"/>
          </p:nvPr>
        </p:nvSpPr>
        <p:spPr>
          <a:xfrm>
            <a:off x="698500" y="5102859"/>
            <a:ext cx="11607800" cy="1447801"/>
          </a:xfrm>
          <a:prstGeom prst="rect">
            <a:avLst/>
          </a:prstGeom>
        </p:spPr>
        <p:txBody>
          <a:bodyPr/>
          <a:lstStyle>
            <a:lvl1pPr marL="0" indent="0" defTabSz="254000">
              <a:spcBef>
                <a:spcPts val="0"/>
              </a:spcBef>
              <a:buSzTx/>
              <a:buNone/>
              <a:defRPr sz="3200">
                <a:latin typeface="+mn-lt"/>
                <a:ea typeface="+mn-ea"/>
                <a:cs typeface="+mn-cs"/>
                <a:sym typeface="Produkt Extralight"/>
              </a:defRPr>
            </a:lvl1pPr>
            <a:lvl2pPr marL="0" indent="317500" defTabSz="254000">
              <a:spcBef>
                <a:spcPts val="0"/>
              </a:spcBef>
              <a:buSzTx/>
              <a:buNone/>
              <a:defRPr sz="3200">
                <a:latin typeface="+mn-lt"/>
                <a:ea typeface="+mn-ea"/>
                <a:cs typeface="+mn-cs"/>
                <a:sym typeface="Produkt Extralight"/>
              </a:defRPr>
            </a:lvl2pPr>
            <a:lvl3pPr marL="0" indent="635000" defTabSz="254000">
              <a:spcBef>
                <a:spcPts val="0"/>
              </a:spcBef>
              <a:buSzTx/>
              <a:buNone/>
              <a:defRPr sz="3200">
                <a:latin typeface="+mn-lt"/>
                <a:ea typeface="+mn-ea"/>
                <a:cs typeface="+mn-cs"/>
                <a:sym typeface="Produkt Extralight"/>
              </a:defRPr>
            </a:lvl3pPr>
            <a:lvl4pPr marL="0" indent="952500" defTabSz="254000">
              <a:spcBef>
                <a:spcPts val="0"/>
              </a:spcBef>
              <a:buSzTx/>
              <a:buNone/>
              <a:defRPr sz="3200">
                <a:latin typeface="+mn-lt"/>
                <a:ea typeface="+mn-ea"/>
                <a:cs typeface="+mn-cs"/>
                <a:sym typeface="Produkt Extralight"/>
              </a:defRPr>
            </a:lvl4pPr>
            <a:lvl5pPr marL="0" indent="1270000" defTabSz="254000">
              <a:spcBef>
                <a:spcPts val="0"/>
              </a:spcBef>
              <a:buSzTx/>
              <a:buNone/>
              <a:defRPr sz="3200">
                <a:latin typeface="+mn-lt"/>
                <a:ea typeface="+mn-ea"/>
                <a:cs typeface="+mn-cs"/>
                <a:sym typeface="Produkt Extralight"/>
              </a:defRPr>
            </a:lvl5pPr>
          </a:lstStyle>
          <a:p>
            <a:pPr/>
            <a:r>
              <a:t>Presentation Subtitle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3" name="Presentation Title"/>
          <p:cNvSpPr txBox="1"/>
          <p:nvPr>
            <p:ph type="title" hasCustomPrompt="1"/>
          </p:nvPr>
        </p:nvSpPr>
        <p:spPr>
          <a:xfrm>
            <a:off x="698500" y="1854200"/>
            <a:ext cx="11607800" cy="3302000"/>
          </a:xfrm>
          <a:prstGeom prst="rect">
            <a:avLst/>
          </a:prstGeom>
        </p:spPr>
        <p:txBody>
          <a:bodyPr anchor="b"/>
          <a:lstStyle>
            <a:lvl1pPr>
              <a:defRPr spc="-84" sz="8400"/>
            </a:lvl1pPr>
          </a:lstStyle>
          <a:p>
            <a:pPr/>
            <a:r>
              <a:t>Presentation Title</a:t>
            </a:r>
          </a:p>
        </p:txBody>
      </p:sp>
      <p:sp>
        <p:nvSpPr>
          <p:cNvPr id="14" name="Slide Number"/>
          <p:cNvSpPr txBox="1"/>
          <p:nvPr>
            <p:ph type="sldNum" sz="quarter" idx="2"/>
          </p:nvPr>
        </p:nvSpPr>
        <p:spPr>
          <a:xfrm>
            <a:off x="12509500" y="8750299"/>
            <a:ext cx="292609" cy="315850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Slide Subtitle"/>
          <p:cNvSpPr txBox="1"/>
          <p:nvPr>
            <p:ph type="body" sz="quarter" idx="21" hasCustomPrompt="1"/>
          </p:nvPr>
        </p:nvSpPr>
        <p:spPr>
          <a:xfrm>
            <a:off x="698500" y="1447800"/>
            <a:ext cx="11607800" cy="673100"/>
          </a:xfrm>
          <a:prstGeom prst="rect">
            <a:avLst/>
          </a:prstGeom>
        </p:spPr>
        <p:txBody>
          <a:bodyPr/>
          <a:lstStyle>
            <a:lvl1pPr marL="0" indent="0" defTabSz="254000">
              <a:spcBef>
                <a:spcPts val="0"/>
              </a:spcBef>
              <a:buSzTx/>
              <a:buNone/>
              <a:defRPr sz="3200">
                <a:latin typeface="+mn-lt"/>
                <a:ea typeface="+mn-ea"/>
                <a:cs typeface="+mn-cs"/>
                <a:sym typeface="Produkt Extralight"/>
              </a:defRPr>
            </a:lvl1pPr>
          </a:lstStyle>
          <a:p>
            <a:pPr/>
            <a:r>
              <a:t>Slide Subtitle</a:t>
            </a:r>
          </a:p>
        </p:txBody>
      </p:sp>
      <p:sp>
        <p:nvSpPr>
          <p:cNvPr id="100" name="Slide Title"/>
          <p:cNvSpPr txBox="1"/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Slide Title</a:t>
            </a:r>
          </a:p>
        </p:txBody>
      </p:sp>
      <p:sp>
        <p:nvSpPr>
          <p:cNvPr id="101" name="Slide Number"/>
          <p:cNvSpPr txBox="1"/>
          <p:nvPr>
            <p:ph type="sldNum" sz="quarter" idx="2"/>
          </p:nvPr>
        </p:nvSpPr>
        <p:spPr>
          <a:xfrm>
            <a:off x="12509499" y="8750299"/>
            <a:ext cx="292609" cy="315850"/>
          </a:xfrm>
          <a:prstGeom prst="rect">
            <a:avLst/>
          </a:prstGeom>
        </p:spPr>
        <p:txBody>
          <a:bodyPr wrap="none"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Agenda Subtitle"/>
          <p:cNvSpPr txBox="1"/>
          <p:nvPr>
            <p:ph type="body" sz="quarter" idx="21" hasCustomPrompt="1"/>
          </p:nvPr>
        </p:nvSpPr>
        <p:spPr>
          <a:xfrm>
            <a:off x="698500" y="1447800"/>
            <a:ext cx="11607800" cy="673100"/>
          </a:xfrm>
          <a:prstGeom prst="rect">
            <a:avLst/>
          </a:prstGeom>
        </p:spPr>
        <p:txBody>
          <a:bodyPr/>
          <a:lstStyle>
            <a:lvl1pPr marL="0" indent="0" defTabSz="254000">
              <a:spcBef>
                <a:spcPts val="0"/>
              </a:spcBef>
              <a:buSzTx/>
              <a:buNone/>
              <a:defRPr sz="3200">
                <a:latin typeface="+mn-lt"/>
                <a:ea typeface="+mn-ea"/>
                <a:cs typeface="+mn-cs"/>
                <a:sym typeface="Produkt Extralight"/>
              </a:defRPr>
            </a:lvl1pPr>
          </a:lstStyle>
          <a:p>
            <a:pPr/>
            <a:r>
              <a:t>Agenda Subtitle</a:t>
            </a:r>
          </a:p>
        </p:txBody>
      </p:sp>
      <p:sp>
        <p:nvSpPr>
          <p:cNvPr id="109" name="Agenda Title"/>
          <p:cNvSpPr txBox="1"/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Agenda Title</a:t>
            </a:r>
          </a:p>
        </p:txBody>
      </p:sp>
      <p:sp>
        <p:nvSpPr>
          <p:cNvPr id="110" name="Body Level One…"/>
          <p:cNvSpPr txBox="1"/>
          <p:nvPr>
            <p:ph type="body" idx="1" hasCustomPrompt="1"/>
          </p:nvPr>
        </p:nvSpPr>
        <p:spPr>
          <a:xfrm>
            <a:off x="698500" y="2908300"/>
            <a:ext cx="11607800" cy="6096000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4300"/>
              </a:spcBef>
              <a:buSzTx/>
              <a:buNone/>
              <a:defRPr sz="3600"/>
            </a:lvl1pPr>
            <a:lvl2pPr marL="0" indent="317500">
              <a:spcBef>
                <a:spcPts val="4300"/>
              </a:spcBef>
              <a:buSzTx/>
              <a:buNone/>
              <a:defRPr sz="3600"/>
            </a:lvl2pPr>
            <a:lvl3pPr marL="0" indent="635000">
              <a:spcBef>
                <a:spcPts val="4300"/>
              </a:spcBef>
              <a:buSzTx/>
              <a:buNone/>
              <a:defRPr sz="3600"/>
            </a:lvl3pPr>
            <a:lvl4pPr marL="0" indent="952500">
              <a:spcBef>
                <a:spcPts val="4300"/>
              </a:spcBef>
              <a:buSzTx/>
              <a:buNone/>
              <a:defRPr sz="3600"/>
            </a:lvl4pPr>
            <a:lvl5pPr marL="0" indent="1270000">
              <a:spcBef>
                <a:spcPts val="4300"/>
              </a:spcBef>
              <a:buSzTx/>
              <a:buNone/>
              <a:defRPr sz="3600"/>
            </a:lvl5pPr>
          </a:lstStyle>
          <a:p>
            <a:pPr/>
            <a:r>
              <a:t>Agenda Topics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11" name="Slide Number"/>
          <p:cNvSpPr txBox="1"/>
          <p:nvPr>
            <p:ph type="sldNum" sz="quarter" idx="2"/>
          </p:nvPr>
        </p:nvSpPr>
        <p:spPr>
          <a:xfrm>
            <a:off x="12509499" y="8750299"/>
            <a:ext cx="292609" cy="315850"/>
          </a:xfrm>
          <a:prstGeom prst="rect">
            <a:avLst/>
          </a:prstGeom>
        </p:spPr>
        <p:txBody>
          <a:bodyPr wrap="none"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Stat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Body Level One…"/>
          <p:cNvSpPr txBox="1"/>
          <p:nvPr>
            <p:ph type="body" sz="half" idx="1" hasCustomPrompt="1"/>
          </p:nvPr>
        </p:nvSpPr>
        <p:spPr>
          <a:xfrm>
            <a:off x="698500" y="3149600"/>
            <a:ext cx="11607800" cy="3238500"/>
          </a:xfrm>
          <a:prstGeom prst="rect">
            <a:avLst/>
          </a:prstGeom>
        </p:spPr>
        <p:txBody>
          <a:bodyPr anchor="ctr"/>
          <a:lstStyle>
            <a:lvl1pPr marL="0" indent="0" algn="ctr" defTabSz="355600">
              <a:lnSpc>
                <a:spcPct val="90000"/>
              </a:lnSpc>
              <a:spcBef>
                <a:spcPts val="0"/>
              </a:spcBef>
              <a:buSzTx/>
              <a:buNone/>
              <a:defRPr spc="-84" sz="8400">
                <a:latin typeface="+mn-lt"/>
                <a:ea typeface="+mn-ea"/>
                <a:cs typeface="+mn-cs"/>
                <a:sym typeface="Produkt Extralight"/>
              </a:defRPr>
            </a:lvl1pPr>
            <a:lvl2pPr marL="0" indent="317500" algn="ctr" defTabSz="355600">
              <a:lnSpc>
                <a:spcPct val="90000"/>
              </a:lnSpc>
              <a:spcBef>
                <a:spcPts val="0"/>
              </a:spcBef>
              <a:buSzTx/>
              <a:buNone/>
              <a:defRPr spc="-84" sz="8400">
                <a:latin typeface="+mn-lt"/>
                <a:ea typeface="+mn-ea"/>
                <a:cs typeface="+mn-cs"/>
                <a:sym typeface="Produkt Extralight"/>
              </a:defRPr>
            </a:lvl2pPr>
            <a:lvl3pPr marL="0" indent="635000" algn="ctr" defTabSz="355600">
              <a:lnSpc>
                <a:spcPct val="90000"/>
              </a:lnSpc>
              <a:spcBef>
                <a:spcPts val="0"/>
              </a:spcBef>
              <a:buSzTx/>
              <a:buNone/>
              <a:defRPr spc="-84" sz="8400">
                <a:latin typeface="+mn-lt"/>
                <a:ea typeface="+mn-ea"/>
                <a:cs typeface="+mn-cs"/>
                <a:sym typeface="Produkt Extralight"/>
              </a:defRPr>
            </a:lvl3pPr>
            <a:lvl4pPr marL="0" indent="952500" algn="ctr" defTabSz="355600">
              <a:lnSpc>
                <a:spcPct val="90000"/>
              </a:lnSpc>
              <a:spcBef>
                <a:spcPts val="0"/>
              </a:spcBef>
              <a:buSzTx/>
              <a:buNone/>
              <a:defRPr spc="-84" sz="8400">
                <a:latin typeface="+mn-lt"/>
                <a:ea typeface="+mn-ea"/>
                <a:cs typeface="+mn-cs"/>
                <a:sym typeface="Produkt Extralight"/>
              </a:defRPr>
            </a:lvl4pPr>
            <a:lvl5pPr marL="0" indent="1270000" algn="ctr" defTabSz="355600">
              <a:lnSpc>
                <a:spcPct val="90000"/>
              </a:lnSpc>
              <a:spcBef>
                <a:spcPts val="0"/>
              </a:spcBef>
              <a:buSzTx/>
              <a:buNone/>
              <a:defRPr spc="-84" sz="8400">
                <a:latin typeface="+mn-lt"/>
                <a:ea typeface="+mn-ea"/>
                <a:cs typeface="+mn-cs"/>
                <a:sym typeface="Produkt Extralight"/>
              </a:defRPr>
            </a:lvl5pPr>
          </a:lstStyle>
          <a:p>
            <a:pPr/>
            <a:r>
              <a:t>Statement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19" name="Slide Number"/>
          <p:cNvSpPr txBox="1"/>
          <p:nvPr>
            <p:ph type="sldNum" sz="quarter" idx="2"/>
          </p:nvPr>
        </p:nvSpPr>
        <p:spPr>
          <a:xfrm>
            <a:off x="12509499" y="8750299"/>
            <a:ext cx="292609" cy="315850"/>
          </a:xfrm>
          <a:prstGeom prst="rect">
            <a:avLst/>
          </a:prstGeom>
        </p:spPr>
        <p:txBody>
          <a:bodyPr wrap="none"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ig Fa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Body Level One…"/>
          <p:cNvSpPr txBox="1"/>
          <p:nvPr>
            <p:ph type="body" idx="1" hasCustomPrompt="1"/>
          </p:nvPr>
        </p:nvSpPr>
        <p:spPr>
          <a:xfrm>
            <a:off x="698500" y="698500"/>
            <a:ext cx="11607800" cy="5765800"/>
          </a:xfrm>
          <a:prstGeom prst="rect">
            <a:avLst/>
          </a:prstGeom>
        </p:spPr>
        <p:txBody>
          <a:bodyPr anchor="b"/>
          <a:lstStyle>
            <a:lvl1pPr marL="0" indent="0" algn="ctr" defTabSz="254000">
              <a:lnSpc>
                <a:spcPct val="90000"/>
              </a:lnSpc>
              <a:spcBef>
                <a:spcPts val="0"/>
              </a:spcBef>
              <a:buSzTx/>
              <a:buNone/>
              <a:defRPr spc="-1240" sz="24800">
                <a:latin typeface="+mn-lt"/>
                <a:ea typeface="+mn-ea"/>
                <a:cs typeface="+mn-cs"/>
                <a:sym typeface="Produkt Extralight"/>
              </a:defRPr>
            </a:lvl1pPr>
            <a:lvl2pPr marL="0" indent="317500" algn="ctr" defTabSz="254000">
              <a:lnSpc>
                <a:spcPct val="90000"/>
              </a:lnSpc>
              <a:spcBef>
                <a:spcPts val="0"/>
              </a:spcBef>
              <a:buSzTx/>
              <a:buNone/>
              <a:defRPr spc="-1240" sz="24800">
                <a:latin typeface="+mn-lt"/>
                <a:ea typeface="+mn-ea"/>
                <a:cs typeface="+mn-cs"/>
                <a:sym typeface="Produkt Extralight"/>
              </a:defRPr>
            </a:lvl2pPr>
            <a:lvl3pPr marL="0" indent="635000" algn="ctr" defTabSz="254000">
              <a:lnSpc>
                <a:spcPct val="90000"/>
              </a:lnSpc>
              <a:spcBef>
                <a:spcPts val="0"/>
              </a:spcBef>
              <a:buSzTx/>
              <a:buNone/>
              <a:defRPr spc="-1240" sz="24800">
                <a:latin typeface="+mn-lt"/>
                <a:ea typeface="+mn-ea"/>
                <a:cs typeface="+mn-cs"/>
                <a:sym typeface="Produkt Extralight"/>
              </a:defRPr>
            </a:lvl3pPr>
            <a:lvl4pPr marL="0" indent="952500" algn="ctr" defTabSz="254000">
              <a:lnSpc>
                <a:spcPct val="90000"/>
              </a:lnSpc>
              <a:spcBef>
                <a:spcPts val="0"/>
              </a:spcBef>
              <a:buSzTx/>
              <a:buNone/>
              <a:defRPr spc="-1240" sz="24800">
                <a:latin typeface="+mn-lt"/>
                <a:ea typeface="+mn-ea"/>
                <a:cs typeface="+mn-cs"/>
                <a:sym typeface="Produkt Extralight"/>
              </a:defRPr>
            </a:lvl4pPr>
            <a:lvl5pPr marL="0" indent="1270000" algn="ctr" defTabSz="254000">
              <a:lnSpc>
                <a:spcPct val="90000"/>
              </a:lnSpc>
              <a:spcBef>
                <a:spcPts val="0"/>
              </a:spcBef>
              <a:buSzTx/>
              <a:buNone/>
              <a:defRPr spc="-1240" sz="24800">
                <a:latin typeface="+mn-lt"/>
                <a:ea typeface="+mn-ea"/>
                <a:cs typeface="+mn-cs"/>
                <a:sym typeface="Produkt Extralight"/>
              </a:defRPr>
            </a:lvl5pPr>
          </a:lstStyle>
          <a:p>
            <a:pPr/>
            <a:r>
              <a:t>100%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27" name="Fact information"/>
          <p:cNvSpPr txBox="1"/>
          <p:nvPr>
            <p:ph type="body" sz="quarter" idx="21" hasCustomPrompt="1"/>
          </p:nvPr>
        </p:nvSpPr>
        <p:spPr>
          <a:xfrm>
            <a:off x="698500" y="6210300"/>
            <a:ext cx="11607800" cy="673100"/>
          </a:xfrm>
          <a:prstGeom prst="rect">
            <a:avLst/>
          </a:prstGeom>
        </p:spPr>
        <p:txBody>
          <a:bodyPr/>
          <a:lstStyle>
            <a:lvl1pPr marL="0" indent="0" algn="ctr" defTabSz="254000">
              <a:lnSpc>
                <a:spcPct val="90000"/>
              </a:lnSpc>
              <a:spcBef>
                <a:spcPts val="0"/>
              </a:spcBef>
              <a:buSzTx/>
              <a:buNone/>
              <a:defRPr spc="-35" sz="3500">
                <a:latin typeface="+mn-lt"/>
                <a:ea typeface="+mn-ea"/>
                <a:cs typeface="+mn-cs"/>
                <a:sym typeface="Produkt Extralight"/>
              </a:defRPr>
            </a:lvl1pPr>
          </a:lstStyle>
          <a:p>
            <a:pPr/>
            <a:r>
              <a:t>Fact information</a:t>
            </a:r>
          </a:p>
        </p:txBody>
      </p:sp>
      <p:sp>
        <p:nvSpPr>
          <p:cNvPr id="128" name="Slide Number"/>
          <p:cNvSpPr txBox="1"/>
          <p:nvPr>
            <p:ph type="sldNum" sz="quarter" idx="2"/>
          </p:nvPr>
        </p:nvSpPr>
        <p:spPr>
          <a:xfrm>
            <a:off x="12509499" y="8750299"/>
            <a:ext cx="292609" cy="315850"/>
          </a:xfrm>
          <a:prstGeom prst="rect">
            <a:avLst/>
          </a:prstGeom>
        </p:spPr>
        <p:txBody>
          <a:bodyPr wrap="none"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Attribution"/>
          <p:cNvSpPr txBox="1"/>
          <p:nvPr>
            <p:ph type="body" sz="quarter" idx="21" hasCustomPrompt="1"/>
          </p:nvPr>
        </p:nvSpPr>
        <p:spPr>
          <a:xfrm>
            <a:off x="1016000" y="6426200"/>
            <a:ext cx="10972800" cy="584200"/>
          </a:xfrm>
          <a:prstGeom prst="rect">
            <a:avLst/>
          </a:prstGeom>
        </p:spPr>
        <p:txBody>
          <a:bodyPr/>
          <a:lstStyle>
            <a:lvl1pPr marL="0" indent="0" defTabSz="587022">
              <a:spcBef>
                <a:spcPts val="0"/>
              </a:spcBef>
              <a:buSzTx/>
              <a:buNone/>
              <a:defRPr sz="2400">
                <a:latin typeface="Produkt Light"/>
                <a:ea typeface="Produkt Light"/>
                <a:cs typeface="Produkt Light"/>
                <a:sym typeface="Produkt Light"/>
              </a:defRPr>
            </a:lvl1pPr>
          </a:lstStyle>
          <a:p>
            <a:pPr/>
            <a:r>
              <a:t>Attribution</a:t>
            </a:r>
          </a:p>
        </p:txBody>
      </p:sp>
      <p:sp>
        <p:nvSpPr>
          <p:cNvPr id="136" name="Body Level One…"/>
          <p:cNvSpPr txBox="1"/>
          <p:nvPr>
            <p:ph type="body" sz="half" idx="1" hasCustomPrompt="1"/>
          </p:nvPr>
        </p:nvSpPr>
        <p:spPr>
          <a:xfrm>
            <a:off x="749300" y="2298700"/>
            <a:ext cx="11506200" cy="3175000"/>
          </a:xfrm>
          <a:prstGeom prst="rect">
            <a:avLst/>
          </a:prstGeom>
        </p:spPr>
        <p:txBody>
          <a:bodyPr anchor="b"/>
          <a:lstStyle>
            <a:lvl1pPr marL="180622" indent="-180622" defTabSz="1733973">
              <a:lnSpc>
                <a:spcPct val="90000"/>
              </a:lnSpc>
              <a:spcBef>
                <a:spcPts val="0"/>
              </a:spcBef>
              <a:buSzTx/>
              <a:buNone/>
              <a:defRPr spc="-66" sz="6600">
                <a:latin typeface="+mn-lt"/>
                <a:ea typeface="+mn-ea"/>
                <a:cs typeface="+mn-cs"/>
                <a:sym typeface="Produkt Extralight"/>
              </a:defRPr>
            </a:lvl1pPr>
            <a:lvl2pPr marL="180622" indent="136877" defTabSz="1733973">
              <a:lnSpc>
                <a:spcPct val="90000"/>
              </a:lnSpc>
              <a:spcBef>
                <a:spcPts val="0"/>
              </a:spcBef>
              <a:buSzTx/>
              <a:buNone/>
              <a:defRPr spc="-66" sz="6600">
                <a:latin typeface="+mn-lt"/>
                <a:ea typeface="+mn-ea"/>
                <a:cs typeface="+mn-cs"/>
                <a:sym typeface="Produkt Extralight"/>
              </a:defRPr>
            </a:lvl2pPr>
            <a:lvl3pPr marL="180622" indent="454377" defTabSz="1733973">
              <a:lnSpc>
                <a:spcPct val="90000"/>
              </a:lnSpc>
              <a:spcBef>
                <a:spcPts val="0"/>
              </a:spcBef>
              <a:buSzTx/>
              <a:buNone/>
              <a:defRPr spc="-66" sz="6600">
                <a:latin typeface="+mn-lt"/>
                <a:ea typeface="+mn-ea"/>
                <a:cs typeface="+mn-cs"/>
                <a:sym typeface="Produkt Extralight"/>
              </a:defRPr>
            </a:lvl3pPr>
            <a:lvl4pPr marL="180622" indent="771877" defTabSz="1733973">
              <a:lnSpc>
                <a:spcPct val="90000"/>
              </a:lnSpc>
              <a:spcBef>
                <a:spcPts val="0"/>
              </a:spcBef>
              <a:buSzTx/>
              <a:buNone/>
              <a:defRPr spc="-66" sz="6600">
                <a:latin typeface="+mn-lt"/>
                <a:ea typeface="+mn-ea"/>
                <a:cs typeface="+mn-cs"/>
                <a:sym typeface="Produkt Extralight"/>
              </a:defRPr>
            </a:lvl4pPr>
            <a:lvl5pPr marL="180622" indent="1089377" defTabSz="1733973">
              <a:lnSpc>
                <a:spcPct val="90000"/>
              </a:lnSpc>
              <a:spcBef>
                <a:spcPts val="0"/>
              </a:spcBef>
              <a:buSzTx/>
              <a:buNone/>
              <a:defRPr spc="-66" sz="6600">
                <a:latin typeface="+mn-lt"/>
                <a:ea typeface="+mn-ea"/>
                <a:cs typeface="+mn-cs"/>
                <a:sym typeface="Produkt Extralight"/>
              </a:defRPr>
            </a:lvl5pPr>
          </a:lstStyle>
          <a:p>
            <a:pPr/>
            <a:r>
              <a:t>“Notable Quote”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37" name="Slide Number"/>
          <p:cNvSpPr txBox="1"/>
          <p:nvPr>
            <p:ph type="sldNum" sz="quarter" idx="2"/>
          </p:nvPr>
        </p:nvSpPr>
        <p:spPr>
          <a:xfrm>
            <a:off x="12509499" y="8750299"/>
            <a:ext cx="292609" cy="315850"/>
          </a:xfrm>
          <a:prstGeom prst="rect">
            <a:avLst/>
          </a:prstGeom>
        </p:spPr>
        <p:txBody>
          <a:bodyPr wrap="none"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Close-up of a curved, white, layered pattern"/>
          <p:cNvSpPr/>
          <p:nvPr>
            <p:ph type="pic" sz="quarter" idx="21"/>
          </p:nvPr>
        </p:nvSpPr>
        <p:spPr>
          <a:xfrm>
            <a:off x="622300" y="2907462"/>
            <a:ext cx="3937000" cy="3938676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45" name="Close-up of a layered pattern of grey stone"/>
          <p:cNvSpPr/>
          <p:nvPr>
            <p:ph type="pic" sz="quarter" idx="22"/>
          </p:nvPr>
        </p:nvSpPr>
        <p:spPr>
          <a:xfrm>
            <a:off x="3893586" y="3136900"/>
            <a:ext cx="5217627" cy="34798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46" name="Close-up of a white ribbed pattern"/>
          <p:cNvSpPr/>
          <p:nvPr>
            <p:ph type="pic" sz="quarter" idx="23"/>
          </p:nvPr>
        </p:nvSpPr>
        <p:spPr>
          <a:xfrm>
            <a:off x="7802863" y="3136900"/>
            <a:ext cx="5215134" cy="34798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47" name="Slide Number"/>
          <p:cNvSpPr txBox="1"/>
          <p:nvPr>
            <p:ph type="sldNum" sz="quarter" idx="2"/>
          </p:nvPr>
        </p:nvSpPr>
        <p:spPr>
          <a:xfrm>
            <a:off x="12509499" y="8750299"/>
            <a:ext cx="292609" cy="315850"/>
          </a:xfrm>
          <a:prstGeom prst="rect">
            <a:avLst/>
          </a:prstGeom>
        </p:spPr>
        <p:txBody>
          <a:bodyPr wrap="none"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Angular, futuristic, white corridor with shadows"/>
          <p:cNvSpPr/>
          <p:nvPr>
            <p:ph type="pic" idx="21"/>
          </p:nvPr>
        </p:nvSpPr>
        <p:spPr>
          <a:xfrm>
            <a:off x="-1397000" y="0"/>
            <a:ext cx="15786100" cy="10524067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55" name="Slide Number"/>
          <p:cNvSpPr txBox="1"/>
          <p:nvPr>
            <p:ph type="sldNum" sz="quarter" idx="2"/>
          </p:nvPr>
        </p:nvSpPr>
        <p:spPr>
          <a:xfrm>
            <a:off x="12509499" y="8750299"/>
            <a:ext cx="292609" cy="315850"/>
          </a:xfrm>
          <a:prstGeom prst="rect">
            <a:avLst/>
          </a:prstGeom>
        </p:spPr>
        <p:txBody>
          <a:bodyPr wrap="none"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Slide Number"/>
          <p:cNvSpPr txBox="1"/>
          <p:nvPr>
            <p:ph type="sldNum" sz="quarter" idx="2"/>
          </p:nvPr>
        </p:nvSpPr>
        <p:spPr>
          <a:xfrm>
            <a:off x="12509499" y="8750299"/>
            <a:ext cx="292609" cy="315850"/>
          </a:xfrm>
          <a:prstGeom prst="rect">
            <a:avLst/>
          </a:prstGeom>
        </p:spPr>
        <p:txBody>
          <a:bodyPr wrap="none"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Futuristic, curved, white structure"/>
          <p:cNvSpPr/>
          <p:nvPr>
            <p:ph type="pic" idx="21"/>
          </p:nvPr>
        </p:nvSpPr>
        <p:spPr>
          <a:xfrm>
            <a:off x="-88900" y="-3962400"/>
            <a:ext cx="18948400" cy="142113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22" name="Author and Date"/>
          <p:cNvSpPr txBox="1"/>
          <p:nvPr>
            <p:ph type="body" sz="quarter" idx="22" hasCustomPrompt="1"/>
          </p:nvPr>
        </p:nvSpPr>
        <p:spPr>
          <a:xfrm>
            <a:off x="698500" y="8635227"/>
            <a:ext cx="11607800" cy="457201"/>
          </a:xfrm>
          <a:prstGeom prst="rect">
            <a:avLst/>
          </a:prstGeom>
        </p:spPr>
        <p:txBody>
          <a:bodyPr anchor="b"/>
          <a:lstStyle>
            <a:lvl1pPr marL="0" indent="0" defTabSz="587022">
              <a:spcBef>
                <a:spcPts val="0"/>
              </a:spcBef>
              <a:buSzTx/>
              <a:buNone/>
              <a:defRPr sz="2200">
                <a:latin typeface="Produkt Light"/>
                <a:ea typeface="Produkt Light"/>
                <a:cs typeface="Produkt Light"/>
                <a:sym typeface="Produkt Light"/>
              </a:defRPr>
            </a:lvl1pPr>
          </a:lstStyle>
          <a:p>
            <a:pPr/>
            <a:r>
              <a:t>Author and Date</a:t>
            </a:r>
          </a:p>
        </p:txBody>
      </p:sp>
      <p:sp>
        <p:nvSpPr>
          <p:cNvPr id="23" name="Body Level One…"/>
          <p:cNvSpPr txBox="1"/>
          <p:nvPr>
            <p:ph type="body" sz="quarter" idx="1" hasCustomPrompt="1"/>
          </p:nvPr>
        </p:nvSpPr>
        <p:spPr>
          <a:xfrm>
            <a:off x="698500" y="5102859"/>
            <a:ext cx="11607800" cy="1447801"/>
          </a:xfrm>
          <a:prstGeom prst="rect">
            <a:avLst/>
          </a:prstGeom>
        </p:spPr>
        <p:txBody>
          <a:bodyPr/>
          <a:lstStyle>
            <a:lvl1pPr marL="0" indent="0" defTabSz="254000">
              <a:spcBef>
                <a:spcPts val="0"/>
              </a:spcBef>
              <a:buSzTx/>
              <a:buNone/>
              <a:defRPr sz="3200">
                <a:latin typeface="+mn-lt"/>
                <a:ea typeface="+mn-ea"/>
                <a:cs typeface="+mn-cs"/>
                <a:sym typeface="Produkt Extralight"/>
              </a:defRPr>
            </a:lvl1pPr>
            <a:lvl2pPr marL="0" indent="317500" defTabSz="254000">
              <a:spcBef>
                <a:spcPts val="0"/>
              </a:spcBef>
              <a:buSzTx/>
              <a:buNone/>
              <a:defRPr sz="3200">
                <a:latin typeface="+mn-lt"/>
                <a:ea typeface="+mn-ea"/>
                <a:cs typeface="+mn-cs"/>
                <a:sym typeface="Produkt Extralight"/>
              </a:defRPr>
            </a:lvl2pPr>
            <a:lvl3pPr marL="0" indent="635000" defTabSz="254000">
              <a:spcBef>
                <a:spcPts val="0"/>
              </a:spcBef>
              <a:buSzTx/>
              <a:buNone/>
              <a:defRPr sz="3200">
                <a:latin typeface="+mn-lt"/>
                <a:ea typeface="+mn-ea"/>
                <a:cs typeface="+mn-cs"/>
                <a:sym typeface="Produkt Extralight"/>
              </a:defRPr>
            </a:lvl3pPr>
            <a:lvl4pPr marL="0" indent="952500" defTabSz="254000">
              <a:spcBef>
                <a:spcPts val="0"/>
              </a:spcBef>
              <a:buSzTx/>
              <a:buNone/>
              <a:defRPr sz="3200">
                <a:latin typeface="+mn-lt"/>
                <a:ea typeface="+mn-ea"/>
                <a:cs typeface="+mn-cs"/>
                <a:sym typeface="Produkt Extralight"/>
              </a:defRPr>
            </a:lvl4pPr>
            <a:lvl5pPr marL="0" indent="1270000" defTabSz="254000">
              <a:spcBef>
                <a:spcPts val="0"/>
              </a:spcBef>
              <a:buSzTx/>
              <a:buNone/>
              <a:defRPr sz="3200">
                <a:latin typeface="+mn-lt"/>
                <a:ea typeface="+mn-ea"/>
                <a:cs typeface="+mn-cs"/>
                <a:sym typeface="Produkt Extralight"/>
              </a:defRPr>
            </a:lvl5pPr>
          </a:lstStyle>
          <a:p>
            <a:pPr/>
            <a:r>
              <a:t>Presentation Subtitle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24" name="Presentation Title"/>
          <p:cNvSpPr txBox="1"/>
          <p:nvPr>
            <p:ph type="title" hasCustomPrompt="1"/>
          </p:nvPr>
        </p:nvSpPr>
        <p:spPr>
          <a:xfrm>
            <a:off x="698500" y="1854200"/>
            <a:ext cx="11607800" cy="3302000"/>
          </a:xfrm>
          <a:prstGeom prst="rect">
            <a:avLst/>
          </a:prstGeom>
        </p:spPr>
        <p:txBody>
          <a:bodyPr anchor="b"/>
          <a:lstStyle>
            <a:lvl1pPr>
              <a:defRPr spc="-84" sz="8400"/>
            </a:lvl1pPr>
          </a:lstStyle>
          <a:p>
            <a:pPr/>
            <a:r>
              <a:t>Presentation Title</a:t>
            </a:r>
          </a:p>
        </p:txBody>
      </p:sp>
      <p:sp>
        <p:nvSpPr>
          <p:cNvPr id="25" name="Slide Number"/>
          <p:cNvSpPr txBox="1"/>
          <p:nvPr>
            <p:ph type="sldNum" sz="quarter" idx="2"/>
          </p:nvPr>
        </p:nvSpPr>
        <p:spPr>
          <a:xfrm>
            <a:off x="12509500" y="8750299"/>
            <a:ext cx="292609" cy="315850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Photo 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Close-up of a curved, white, layered pattern"/>
          <p:cNvSpPr/>
          <p:nvPr>
            <p:ph type="pic" idx="21"/>
          </p:nvPr>
        </p:nvSpPr>
        <p:spPr>
          <a:xfrm>
            <a:off x="4876800" y="0"/>
            <a:ext cx="9753600" cy="97536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33" name="Slide Title"/>
          <p:cNvSpPr txBox="1"/>
          <p:nvPr>
            <p:ph type="title" hasCustomPrompt="1"/>
          </p:nvPr>
        </p:nvSpPr>
        <p:spPr>
          <a:xfrm>
            <a:off x="698500" y="698500"/>
            <a:ext cx="5105400" cy="4178300"/>
          </a:xfrm>
          <a:prstGeom prst="rect">
            <a:avLst/>
          </a:prstGeom>
        </p:spPr>
        <p:txBody>
          <a:bodyPr anchor="b"/>
          <a:lstStyle/>
          <a:p>
            <a:pPr/>
            <a:r>
              <a:t>Slide Title</a:t>
            </a:r>
          </a:p>
        </p:txBody>
      </p:sp>
      <p:sp>
        <p:nvSpPr>
          <p:cNvPr id="34" name="Body Level One…"/>
          <p:cNvSpPr txBox="1"/>
          <p:nvPr>
            <p:ph type="body" sz="quarter" idx="1" hasCustomPrompt="1"/>
          </p:nvPr>
        </p:nvSpPr>
        <p:spPr>
          <a:xfrm>
            <a:off x="698500" y="4775200"/>
            <a:ext cx="5105400" cy="4038600"/>
          </a:xfrm>
          <a:prstGeom prst="rect">
            <a:avLst/>
          </a:prstGeom>
        </p:spPr>
        <p:txBody>
          <a:bodyPr/>
          <a:lstStyle>
            <a:lvl1pPr marL="0" indent="0" defTabSz="254000">
              <a:spcBef>
                <a:spcPts val="0"/>
              </a:spcBef>
              <a:buSzTx/>
              <a:buNone/>
              <a:defRPr sz="3200">
                <a:latin typeface="+mn-lt"/>
                <a:ea typeface="+mn-ea"/>
                <a:cs typeface="+mn-cs"/>
                <a:sym typeface="Produkt Extralight"/>
              </a:defRPr>
            </a:lvl1pPr>
            <a:lvl2pPr marL="0" indent="317500" defTabSz="254000">
              <a:spcBef>
                <a:spcPts val="0"/>
              </a:spcBef>
              <a:buSzTx/>
              <a:buNone/>
              <a:defRPr sz="3200">
                <a:latin typeface="+mn-lt"/>
                <a:ea typeface="+mn-ea"/>
                <a:cs typeface="+mn-cs"/>
                <a:sym typeface="Produkt Extralight"/>
              </a:defRPr>
            </a:lvl2pPr>
            <a:lvl3pPr marL="0" indent="635000" defTabSz="254000">
              <a:spcBef>
                <a:spcPts val="0"/>
              </a:spcBef>
              <a:buSzTx/>
              <a:buNone/>
              <a:defRPr sz="3200">
                <a:latin typeface="+mn-lt"/>
                <a:ea typeface="+mn-ea"/>
                <a:cs typeface="+mn-cs"/>
                <a:sym typeface="Produkt Extralight"/>
              </a:defRPr>
            </a:lvl3pPr>
            <a:lvl4pPr marL="0" indent="952500" defTabSz="254000">
              <a:spcBef>
                <a:spcPts val="0"/>
              </a:spcBef>
              <a:buSzTx/>
              <a:buNone/>
              <a:defRPr sz="3200">
                <a:latin typeface="+mn-lt"/>
                <a:ea typeface="+mn-ea"/>
                <a:cs typeface="+mn-cs"/>
                <a:sym typeface="Produkt Extralight"/>
              </a:defRPr>
            </a:lvl4pPr>
            <a:lvl5pPr marL="0" indent="1270000" defTabSz="254000">
              <a:spcBef>
                <a:spcPts val="0"/>
              </a:spcBef>
              <a:buSzTx/>
              <a:buNone/>
              <a:defRPr sz="3200">
                <a:latin typeface="+mn-lt"/>
                <a:ea typeface="+mn-ea"/>
                <a:cs typeface="+mn-cs"/>
                <a:sym typeface="Produkt Extralight"/>
              </a:defRPr>
            </a:lvl5pPr>
          </a:lstStyle>
          <a:p>
            <a:pPr/>
            <a:r>
              <a:t>Slide Subtitle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3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lide Subtitle"/>
          <p:cNvSpPr txBox="1"/>
          <p:nvPr>
            <p:ph type="body" sz="quarter" idx="21" hasCustomPrompt="1"/>
          </p:nvPr>
        </p:nvSpPr>
        <p:spPr>
          <a:xfrm>
            <a:off x="698500" y="1447800"/>
            <a:ext cx="11607800" cy="673100"/>
          </a:xfrm>
          <a:prstGeom prst="rect">
            <a:avLst/>
          </a:prstGeom>
        </p:spPr>
        <p:txBody>
          <a:bodyPr/>
          <a:lstStyle>
            <a:lvl1pPr marL="0" indent="0" defTabSz="254000">
              <a:spcBef>
                <a:spcPts val="0"/>
              </a:spcBef>
              <a:buSzTx/>
              <a:buNone/>
              <a:defRPr sz="3200">
                <a:latin typeface="+mn-lt"/>
                <a:ea typeface="+mn-ea"/>
                <a:cs typeface="+mn-cs"/>
                <a:sym typeface="Produkt Extralight"/>
              </a:defRPr>
            </a:lvl1pPr>
          </a:lstStyle>
          <a:p>
            <a:pPr/>
            <a:r>
              <a:t>Slide Subtitle</a:t>
            </a:r>
          </a:p>
        </p:txBody>
      </p:sp>
      <p:sp>
        <p:nvSpPr>
          <p:cNvPr id="43" name="Slide Title"/>
          <p:cNvSpPr txBox="1"/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Slide Title</a:t>
            </a:r>
          </a:p>
        </p:txBody>
      </p:sp>
      <p:sp>
        <p:nvSpPr>
          <p:cNvPr id="44" name="Body Level One…"/>
          <p:cNvSpPr txBox="1"/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4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Body Level One…"/>
          <p:cNvSpPr txBox="1"/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5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Close-up of the edge of white curved stone"/>
          <p:cNvSpPr/>
          <p:nvPr>
            <p:ph type="pic" idx="21"/>
          </p:nvPr>
        </p:nvSpPr>
        <p:spPr>
          <a:xfrm>
            <a:off x="6096644" y="0"/>
            <a:ext cx="7313912" cy="97536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61" name="Slide Subtitle"/>
          <p:cNvSpPr txBox="1"/>
          <p:nvPr>
            <p:ph type="body" sz="quarter" idx="22" hasCustomPrompt="1"/>
          </p:nvPr>
        </p:nvSpPr>
        <p:spPr>
          <a:xfrm>
            <a:off x="698500" y="1447800"/>
            <a:ext cx="5105400" cy="673100"/>
          </a:xfrm>
          <a:prstGeom prst="rect">
            <a:avLst/>
          </a:prstGeom>
        </p:spPr>
        <p:txBody>
          <a:bodyPr/>
          <a:lstStyle>
            <a:lvl1pPr marL="0" indent="0" defTabSz="254000">
              <a:spcBef>
                <a:spcPts val="0"/>
              </a:spcBef>
              <a:buSzTx/>
              <a:buNone/>
              <a:defRPr sz="3200">
                <a:latin typeface="+mn-lt"/>
                <a:ea typeface="+mn-ea"/>
                <a:cs typeface="+mn-cs"/>
                <a:sym typeface="Produkt Extralight"/>
              </a:defRPr>
            </a:lvl1pPr>
          </a:lstStyle>
          <a:p>
            <a:pPr/>
            <a:r>
              <a:t>Slide Subtitle</a:t>
            </a:r>
          </a:p>
        </p:txBody>
      </p:sp>
      <p:sp>
        <p:nvSpPr>
          <p:cNvPr id="62" name="Slide Title"/>
          <p:cNvSpPr txBox="1"/>
          <p:nvPr>
            <p:ph type="title" hasCustomPrompt="1"/>
          </p:nvPr>
        </p:nvSpPr>
        <p:spPr>
          <a:xfrm>
            <a:off x="698500" y="381000"/>
            <a:ext cx="5105400" cy="1143000"/>
          </a:xfrm>
          <a:prstGeom prst="rect">
            <a:avLst/>
          </a:prstGeom>
        </p:spPr>
        <p:txBody>
          <a:bodyPr/>
          <a:lstStyle/>
          <a:p>
            <a:pPr/>
            <a:r>
              <a:t>Slide Title</a:t>
            </a:r>
          </a:p>
        </p:txBody>
      </p:sp>
      <p:sp>
        <p:nvSpPr>
          <p:cNvPr id="63" name="Body Level One…"/>
          <p:cNvSpPr txBox="1"/>
          <p:nvPr>
            <p:ph type="body" sz="half" idx="1" hasCustomPrompt="1"/>
          </p:nvPr>
        </p:nvSpPr>
        <p:spPr>
          <a:xfrm>
            <a:off x="698500" y="3035300"/>
            <a:ext cx="5105400" cy="6019800"/>
          </a:xfrm>
          <a:prstGeom prst="rect">
            <a:avLst/>
          </a:prstGeom>
        </p:spPr>
        <p:txBody>
          <a:bodyPr/>
          <a:lstStyle/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64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, Bullets &amp; Live Video Sma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lide Subtitle"/>
          <p:cNvSpPr txBox="1"/>
          <p:nvPr>
            <p:ph type="body" sz="quarter" idx="21" hasCustomPrompt="1"/>
          </p:nvPr>
        </p:nvSpPr>
        <p:spPr>
          <a:xfrm>
            <a:off x="698500" y="1447800"/>
            <a:ext cx="11607800" cy="673100"/>
          </a:xfrm>
          <a:prstGeom prst="rect">
            <a:avLst/>
          </a:prstGeom>
        </p:spPr>
        <p:txBody>
          <a:bodyPr/>
          <a:lstStyle>
            <a:lvl1pPr marL="0" indent="0" defTabSz="254000">
              <a:spcBef>
                <a:spcPts val="0"/>
              </a:spcBef>
              <a:buSzTx/>
              <a:buNone/>
              <a:defRPr sz="3200">
                <a:latin typeface="+mn-lt"/>
                <a:ea typeface="+mn-ea"/>
                <a:cs typeface="+mn-cs"/>
                <a:sym typeface="Produkt Extralight"/>
              </a:defRPr>
            </a:lvl1pPr>
          </a:lstStyle>
          <a:p>
            <a:pPr/>
            <a:r>
              <a:t>Slide Subtitle</a:t>
            </a:r>
          </a:p>
        </p:txBody>
      </p:sp>
      <p:sp>
        <p:nvSpPr>
          <p:cNvPr id="72" name="Slide Title"/>
          <p:cNvSpPr txBox="1"/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Slide Title</a:t>
            </a:r>
          </a:p>
        </p:txBody>
      </p:sp>
      <p:sp>
        <p:nvSpPr>
          <p:cNvPr id="73" name="Body Level One…"/>
          <p:cNvSpPr txBox="1"/>
          <p:nvPr>
            <p:ph type="body" sz="half" idx="1" hasCustomPrompt="1"/>
          </p:nvPr>
        </p:nvSpPr>
        <p:spPr>
          <a:xfrm>
            <a:off x="698500" y="3035006"/>
            <a:ext cx="5105400" cy="6019801"/>
          </a:xfrm>
          <a:prstGeom prst="rect">
            <a:avLst/>
          </a:prstGeom>
        </p:spPr>
        <p:txBody>
          <a:bodyPr/>
          <a:lstStyle/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74" name="Slide Number"/>
          <p:cNvSpPr txBox="1"/>
          <p:nvPr>
            <p:ph type="sldNum" sz="quarter" idx="2"/>
          </p:nvPr>
        </p:nvSpPr>
        <p:spPr>
          <a:xfrm>
            <a:off x="12509499" y="8750299"/>
            <a:ext cx="292609" cy="315850"/>
          </a:xfrm>
          <a:prstGeom prst="rect">
            <a:avLst/>
          </a:prstGeom>
        </p:spPr>
        <p:txBody>
          <a:bodyPr wrap="none"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, Bullets &amp; Live Video Lar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lide Subtitle"/>
          <p:cNvSpPr txBox="1"/>
          <p:nvPr>
            <p:ph type="body" sz="quarter" idx="21" hasCustomPrompt="1"/>
          </p:nvPr>
        </p:nvSpPr>
        <p:spPr>
          <a:xfrm>
            <a:off x="698500" y="1447800"/>
            <a:ext cx="5105400" cy="674779"/>
          </a:xfrm>
          <a:prstGeom prst="rect">
            <a:avLst/>
          </a:prstGeom>
        </p:spPr>
        <p:txBody>
          <a:bodyPr/>
          <a:lstStyle>
            <a:lvl1pPr marL="0" indent="0" defTabSz="254000">
              <a:spcBef>
                <a:spcPts val="0"/>
              </a:spcBef>
              <a:buSzTx/>
              <a:buNone/>
              <a:defRPr sz="3200">
                <a:latin typeface="+mn-lt"/>
                <a:ea typeface="+mn-ea"/>
                <a:cs typeface="+mn-cs"/>
                <a:sym typeface="Produkt Extralight"/>
              </a:defRPr>
            </a:lvl1pPr>
          </a:lstStyle>
          <a:p>
            <a:pPr/>
            <a:r>
              <a:t>Slide Subtitle</a:t>
            </a:r>
          </a:p>
        </p:txBody>
      </p:sp>
      <p:sp>
        <p:nvSpPr>
          <p:cNvPr id="82" name="Slide Title"/>
          <p:cNvSpPr txBox="1"/>
          <p:nvPr>
            <p:ph type="title" hasCustomPrompt="1"/>
          </p:nvPr>
        </p:nvSpPr>
        <p:spPr>
          <a:xfrm>
            <a:off x="698500" y="381000"/>
            <a:ext cx="5105400" cy="1145851"/>
          </a:xfrm>
          <a:prstGeom prst="rect">
            <a:avLst/>
          </a:prstGeom>
        </p:spPr>
        <p:txBody>
          <a:bodyPr/>
          <a:lstStyle/>
          <a:p>
            <a:pPr/>
            <a:r>
              <a:t>Slide Title</a:t>
            </a:r>
          </a:p>
        </p:txBody>
      </p:sp>
      <p:sp>
        <p:nvSpPr>
          <p:cNvPr id="83" name="Body Level One…"/>
          <p:cNvSpPr txBox="1"/>
          <p:nvPr>
            <p:ph type="body" sz="half" idx="1" hasCustomPrompt="1"/>
          </p:nvPr>
        </p:nvSpPr>
        <p:spPr>
          <a:xfrm>
            <a:off x="698500" y="3034319"/>
            <a:ext cx="5105400" cy="6019801"/>
          </a:xfrm>
          <a:prstGeom prst="rect">
            <a:avLst/>
          </a:prstGeom>
        </p:spPr>
        <p:txBody>
          <a:bodyPr/>
          <a:lstStyle/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84" name="Slide Number"/>
          <p:cNvSpPr txBox="1"/>
          <p:nvPr>
            <p:ph type="sldNum" sz="quarter" idx="2"/>
          </p:nvPr>
        </p:nvSpPr>
        <p:spPr>
          <a:xfrm>
            <a:off x="12509499" y="8750299"/>
            <a:ext cx="292609" cy="315850"/>
          </a:xfrm>
          <a:prstGeom prst="rect">
            <a:avLst/>
          </a:prstGeom>
        </p:spPr>
        <p:txBody>
          <a:bodyPr wrap="none"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ection Title"/>
          <p:cNvSpPr txBox="1"/>
          <p:nvPr>
            <p:ph type="title" hasCustomPrompt="1"/>
          </p:nvPr>
        </p:nvSpPr>
        <p:spPr>
          <a:xfrm>
            <a:off x="698500" y="3124200"/>
            <a:ext cx="11607800" cy="3302000"/>
          </a:xfrm>
          <a:prstGeom prst="rect">
            <a:avLst/>
          </a:prstGeom>
        </p:spPr>
        <p:txBody>
          <a:bodyPr anchor="ctr"/>
          <a:lstStyle>
            <a:lvl1pPr defTabSz="355600">
              <a:defRPr spc="-84" sz="8400"/>
            </a:lvl1pPr>
          </a:lstStyle>
          <a:p>
            <a:pPr/>
            <a:r>
              <a:t>Section Title</a:t>
            </a:r>
          </a:p>
        </p:txBody>
      </p:sp>
      <p:sp>
        <p:nvSpPr>
          <p:cNvPr id="92" name="Slide Number"/>
          <p:cNvSpPr txBox="1"/>
          <p:nvPr>
            <p:ph type="sldNum" sz="quarter" idx="2"/>
          </p:nvPr>
        </p:nvSpPr>
        <p:spPr>
          <a:xfrm>
            <a:off x="12509499" y="8750299"/>
            <a:ext cx="292609" cy="315850"/>
          </a:xfrm>
          <a:prstGeom prst="rect">
            <a:avLst/>
          </a:prstGeom>
        </p:spPr>
        <p:txBody>
          <a:bodyPr wrap="none"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Relationship Id="rId14" Type="http://schemas.openxmlformats.org/officeDocument/2006/relationships/slideLayout" Target="../slideLayouts/slideLayout13.xml"/><Relationship Id="rId15" Type="http://schemas.openxmlformats.org/officeDocument/2006/relationships/slideLayout" Target="../slideLayouts/slideLayout14.xml"/><Relationship Id="rId16" Type="http://schemas.openxmlformats.org/officeDocument/2006/relationships/slideLayout" Target="../slideLayouts/slideLayout15.xml"/><Relationship Id="rId17" Type="http://schemas.openxmlformats.org/officeDocument/2006/relationships/slideLayout" Target="../slideLayouts/slideLayout16.xml"/><Relationship Id="rId18" Type="http://schemas.openxmlformats.org/officeDocument/2006/relationships/slideLayout" Target="../slideLayouts/slideLayout17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itle"/>
          <p:cNvSpPr txBox="1"/>
          <p:nvPr>
            <p:ph type="title" hasCustomPrompt="1"/>
          </p:nvPr>
        </p:nvSpPr>
        <p:spPr>
          <a:xfrm>
            <a:off x="698500" y="381000"/>
            <a:ext cx="11607800" cy="1143000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normAutofit fontScale="100000" lnSpcReduction="0"/>
          </a:bodyPr>
          <a:lstStyle/>
          <a:p>
            <a:pPr/>
            <a:r>
              <a:t>Slide Title</a:t>
            </a:r>
          </a:p>
        </p:txBody>
      </p:sp>
      <p:sp>
        <p:nvSpPr>
          <p:cNvPr id="3" name="Body Level One…"/>
          <p:cNvSpPr txBox="1"/>
          <p:nvPr>
            <p:ph type="body" idx="1" hasCustomPrompt="1"/>
          </p:nvPr>
        </p:nvSpPr>
        <p:spPr>
          <a:xfrm>
            <a:off x="698500" y="3035300"/>
            <a:ext cx="11607800" cy="6019800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normAutofit fontScale="100000" lnSpcReduction="0"/>
          </a:bodyPr>
          <a:lstStyle/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4" name="Slide Number"/>
          <p:cNvSpPr txBox="1"/>
          <p:nvPr>
            <p:ph type="sldNum" sz="quarter" idx="2"/>
          </p:nvPr>
        </p:nvSpPr>
        <p:spPr>
          <a:xfrm>
            <a:off x="12509500" y="8750299"/>
            <a:ext cx="292100" cy="315850"/>
          </a:xfrm>
          <a:prstGeom prst="rect">
            <a:avLst/>
          </a:prstGeom>
          <a:ln w="3175">
            <a:miter lim="400000"/>
          </a:ln>
        </p:spPr>
        <p:txBody>
          <a:bodyPr lIns="50800" tIns="50800" rIns="50800" bIns="50800" anchor="b">
            <a:spAutoFit/>
          </a:bodyPr>
          <a:lstStyle>
            <a:lvl1pPr algn="r" defTabSz="584200">
              <a:spcBef>
                <a:spcPts val="0"/>
              </a:spcBef>
              <a:defRPr sz="1300">
                <a:latin typeface="Graphik"/>
                <a:ea typeface="Graphik"/>
                <a:cs typeface="Graphik"/>
                <a:sym typeface="Graphik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  <p:sldLayoutId id="2147483664" r:id="rId17"/>
    <p:sldLayoutId id="2147483665" r:id="rId18"/>
  </p:sldLayoutIdLst>
  <p:transition xmlns:p14="http://schemas.microsoft.com/office/powerpoint/2010/main" spd="med" advClick="1"/>
  <p:txStyles>
    <p:titleStyle>
      <a:lvl1pPr marL="0" marR="0" indent="0" algn="l" defTabSz="2540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59" strike="noStrike" sz="6000" u="none">
          <a:solidFill>
            <a:schemeClr val="accent1">
              <a:satOff val="-9155"/>
              <a:lumOff val="-32673"/>
            </a:schemeClr>
          </a:solidFill>
          <a:uFillTx/>
          <a:latin typeface="+mn-lt"/>
          <a:ea typeface="+mn-ea"/>
          <a:cs typeface="+mn-cs"/>
          <a:sym typeface="Produkt Extralight"/>
        </a:defRPr>
      </a:lvl1pPr>
      <a:lvl2pPr marL="0" marR="0" indent="317500" algn="l" defTabSz="2540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59" strike="noStrike" sz="6000" u="none">
          <a:solidFill>
            <a:schemeClr val="accent1">
              <a:satOff val="-9155"/>
              <a:lumOff val="-32673"/>
            </a:schemeClr>
          </a:solidFill>
          <a:uFillTx/>
          <a:latin typeface="+mn-lt"/>
          <a:ea typeface="+mn-ea"/>
          <a:cs typeface="+mn-cs"/>
          <a:sym typeface="Produkt Extralight"/>
        </a:defRPr>
      </a:lvl2pPr>
      <a:lvl3pPr marL="0" marR="0" indent="635000" algn="l" defTabSz="2540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59" strike="noStrike" sz="6000" u="none">
          <a:solidFill>
            <a:schemeClr val="accent1">
              <a:satOff val="-9155"/>
              <a:lumOff val="-32673"/>
            </a:schemeClr>
          </a:solidFill>
          <a:uFillTx/>
          <a:latin typeface="+mn-lt"/>
          <a:ea typeface="+mn-ea"/>
          <a:cs typeface="+mn-cs"/>
          <a:sym typeface="Produkt Extralight"/>
        </a:defRPr>
      </a:lvl3pPr>
      <a:lvl4pPr marL="0" marR="0" indent="952500" algn="l" defTabSz="2540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59" strike="noStrike" sz="6000" u="none">
          <a:solidFill>
            <a:schemeClr val="accent1">
              <a:satOff val="-9155"/>
              <a:lumOff val="-32673"/>
            </a:schemeClr>
          </a:solidFill>
          <a:uFillTx/>
          <a:latin typeface="+mn-lt"/>
          <a:ea typeface="+mn-ea"/>
          <a:cs typeface="+mn-cs"/>
          <a:sym typeface="Produkt Extralight"/>
        </a:defRPr>
      </a:lvl4pPr>
      <a:lvl5pPr marL="0" marR="0" indent="1270000" algn="l" defTabSz="2540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59" strike="noStrike" sz="6000" u="none">
          <a:solidFill>
            <a:schemeClr val="accent1">
              <a:satOff val="-9155"/>
              <a:lumOff val="-32673"/>
            </a:schemeClr>
          </a:solidFill>
          <a:uFillTx/>
          <a:latin typeface="+mn-lt"/>
          <a:ea typeface="+mn-ea"/>
          <a:cs typeface="+mn-cs"/>
          <a:sym typeface="Produkt Extralight"/>
        </a:defRPr>
      </a:lvl5pPr>
      <a:lvl6pPr marL="0" marR="0" indent="1587500" algn="l" defTabSz="2540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59" strike="noStrike" sz="6000" u="none">
          <a:solidFill>
            <a:schemeClr val="accent1">
              <a:satOff val="-9155"/>
              <a:lumOff val="-32673"/>
            </a:schemeClr>
          </a:solidFill>
          <a:uFillTx/>
          <a:latin typeface="+mn-lt"/>
          <a:ea typeface="+mn-ea"/>
          <a:cs typeface="+mn-cs"/>
          <a:sym typeface="Produkt Extralight"/>
        </a:defRPr>
      </a:lvl6pPr>
      <a:lvl7pPr marL="0" marR="0" indent="1905000" algn="l" defTabSz="2540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59" strike="noStrike" sz="6000" u="none">
          <a:solidFill>
            <a:schemeClr val="accent1">
              <a:satOff val="-9155"/>
              <a:lumOff val="-32673"/>
            </a:schemeClr>
          </a:solidFill>
          <a:uFillTx/>
          <a:latin typeface="+mn-lt"/>
          <a:ea typeface="+mn-ea"/>
          <a:cs typeface="+mn-cs"/>
          <a:sym typeface="Produkt Extralight"/>
        </a:defRPr>
      </a:lvl7pPr>
      <a:lvl8pPr marL="0" marR="0" indent="2222500" algn="l" defTabSz="2540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59" strike="noStrike" sz="6000" u="none">
          <a:solidFill>
            <a:schemeClr val="accent1">
              <a:satOff val="-9155"/>
              <a:lumOff val="-32673"/>
            </a:schemeClr>
          </a:solidFill>
          <a:uFillTx/>
          <a:latin typeface="+mn-lt"/>
          <a:ea typeface="+mn-ea"/>
          <a:cs typeface="+mn-cs"/>
          <a:sym typeface="Produkt Extralight"/>
        </a:defRPr>
      </a:lvl8pPr>
      <a:lvl9pPr marL="0" marR="0" indent="2540000" algn="l" defTabSz="2540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59" strike="noStrike" sz="6000" u="none">
          <a:solidFill>
            <a:schemeClr val="accent1">
              <a:satOff val="-9155"/>
              <a:lumOff val="-32673"/>
            </a:schemeClr>
          </a:solidFill>
          <a:uFillTx/>
          <a:latin typeface="+mn-lt"/>
          <a:ea typeface="+mn-ea"/>
          <a:cs typeface="+mn-cs"/>
          <a:sym typeface="Produkt Extralight"/>
        </a:defRPr>
      </a:lvl9pPr>
    </p:titleStyle>
    <p:bodyStyle>
      <a:lvl1pPr marL="317500" marR="0" indent="-317500" algn="l" defTabSz="252871" rtl="0" latinLnBrk="0">
        <a:lnSpc>
          <a:spcPct val="100000"/>
        </a:lnSpc>
        <a:spcBef>
          <a:spcPts val="3300"/>
        </a:spcBef>
        <a:spcAft>
          <a:spcPts val="0"/>
        </a:spcAft>
        <a:buClrTx/>
        <a:buSzPct val="100000"/>
        <a:buFontTx/>
        <a:buChar char="•"/>
        <a:tabLst/>
        <a:defRPr b="0" baseline="0" cap="none" i="0" spc="0" strike="noStrike" sz="2800" u="none">
          <a:solidFill>
            <a:schemeClr val="accent1">
              <a:satOff val="-9155"/>
              <a:lumOff val="-32673"/>
            </a:schemeClr>
          </a:solidFill>
          <a:uFillTx/>
          <a:latin typeface="Graphik Light"/>
          <a:ea typeface="Graphik Light"/>
          <a:cs typeface="Graphik Light"/>
          <a:sym typeface="Graphik Light"/>
        </a:defRPr>
      </a:lvl1pPr>
      <a:lvl2pPr marL="637539" marR="0" indent="-320039" algn="l" defTabSz="252871" rtl="0" latinLnBrk="0">
        <a:lnSpc>
          <a:spcPct val="100000"/>
        </a:lnSpc>
        <a:spcBef>
          <a:spcPts val="3300"/>
        </a:spcBef>
        <a:spcAft>
          <a:spcPts val="0"/>
        </a:spcAft>
        <a:buClrTx/>
        <a:buSzPct val="100000"/>
        <a:buFontTx/>
        <a:buChar char="•"/>
        <a:tabLst/>
        <a:defRPr b="0" baseline="0" cap="none" i="0" spc="0" strike="noStrike" sz="2800" u="none">
          <a:solidFill>
            <a:schemeClr val="accent1">
              <a:satOff val="-9155"/>
              <a:lumOff val="-32673"/>
            </a:schemeClr>
          </a:solidFill>
          <a:uFillTx/>
          <a:latin typeface="Graphik Light"/>
          <a:ea typeface="Graphik Light"/>
          <a:cs typeface="Graphik Light"/>
          <a:sym typeface="Graphik Light"/>
        </a:defRPr>
      </a:lvl2pPr>
      <a:lvl3pPr marL="955039" marR="0" indent="-320039" algn="l" defTabSz="252871" rtl="0" latinLnBrk="0">
        <a:lnSpc>
          <a:spcPct val="100000"/>
        </a:lnSpc>
        <a:spcBef>
          <a:spcPts val="3300"/>
        </a:spcBef>
        <a:spcAft>
          <a:spcPts val="0"/>
        </a:spcAft>
        <a:buClrTx/>
        <a:buSzPct val="100000"/>
        <a:buFontTx/>
        <a:buChar char="•"/>
        <a:tabLst/>
        <a:defRPr b="0" baseline="0" cap="none" i="0" spc="0" strike="noStrike" sz="2800" u="none">
          <a:solidFill>
            <a:schemeClr val="accent1">
              <a:satOff val="-9155"/>
              <a:lumOff val="-32673"/>
            </a:schemeClr>
          </a:solidFill>
          <a:uFillTx/>
          <a:latin typeface="Graphik Light"/>
          <a:ea typeface="Graphik Light"/>
          <a:cs typeface="Graphik Light"/>
          <a:sym typeface="Graphik Light"/>
        </a:defRPr>
      </a:lvl3pPr>
      <a:lvl4pPr marL="1272539" marR="0" indent="-320039" algn="l" defTabSz="252871" rtl="0" latinLnBrk="0">
        <a:lnSpc>
          <a:spcPct val="100000"/>
        </a:lnSpc>
        <a:spcBef>
          <a:spcPts val="3300"/>
        </a:spcBef>
        <a:spcAft>
          <a:spcPts val="0"/>
        </a:spcAft>
        <a:buClrTx/>
        <a:buSzPct val="100000"/>
        <a:buFontTx/>
        <a:buChar char="•"/>
        <a:tabLst/>
        <a:defRPr b="0" baseline="0" cap="none" i="0" spc="0" strike="noStrike" sz="2800" u="none">
          <a:solidFill>
            <a:schemeClr val="accent1">
              <a:satOff val="-9155"/>
              <a:lumOff val="-32673"/>
            </a:schemeClr>
          </a:solidFill>
          <a:uFillTx/>
          <a:latin typeface="Graphik Light"/>
          <a:ea typeface="Graphik Light"/>
          <a:cs typeface="Graphik Light"/>
          <a:sym typeface="Graphik Light"/>
        </a:defRPr>
      </a:lvl4pPr>
      <a:lvl5pPr marL="1590039" marR="0" indent="-320039" algn="l" defTabSz="252871" rtl="0" latinLnBrk="0">
        <a:lnSpc>
          <a:spcPct val="100000"/>
        </a:lnSpc>
        <a:spcBef>
          <a:spcPts val="3300"/>
        </a:spcBef>
        <a:spcAft>
          <a:spcPts val="0"/>
        </a:spcAft>
        <a:buClrTx/>
        <a:buSzPct val="100000"/>
        <a:buFontTx/>
        <a:buChar char="•"/>
        <a:tabLst/>
        <a:defRPr b="0" baseline="0" cap="none" i="0" spc="0" strike="noStrike" sz="2800" u="none">
          <a:solidFill>
            <a:schemeClr val="accent1">
              <a:satOff val="-9155"/>
              <a:lumOff val="-32673"/>
            </a:schemeClr>
          </a:solidFill>
          <a:uFillTx/>
          <a:latin typeface="Graphik Light"/>
          <a:ea typeface="Graphik Light"/>
          <a:cs typeface="Graphik Light"/>
          <a:sym typeface="Graphik Light"/>
        </a:defRPr>
      </a:lvl5pPr>
      <a:lvl6pPr marL="1907539" marR="0" indent="-320039" algn="l" defTabSz="252871" rtl="0" latinLnBrk="0">
        <a:lnSpc>
          <a:spcPct val="100000"/>
        </a:lnSpc>
        <a:spcBef>
          <a:spcPts val="3300"/>
        </a:spcBef>
        <a:spcAft>
          <a:spcPts val="0"/>
        </a:spcAft>
        <a:buClrTx/>
        <a:buSzPct val="100000"/>
        <a:buFontTx/>
        <a:buChar char="•"/>
        <a:tabLst/>
        <a:defRPr b="0" baseline="0" cap="none" i="0" spc="0" strike="noStrike" sz="2800" u="none">
          <a:solidFill>
            <a:schemeClr val="accent1">
              <a:satOff val="-9155"/>
              <a:lumOff val="-32673"/>
            </a:schemeClr>
          </a:solidFill>
          <a:uFillTx/>
          <a:latin typeface="Graphik Light"/>
          <a:ea typeface="Graphik Light"/>
          <a:cs typeface="Graphik Light"/>
          <a:sym typeface="Graphik Light"/>
        </a:defRPr>
      </a:lvl6pPr>
      <a:lvl7pPr marL="2225039" marR="0" indent="-320039" algn="l" defTabSz="252871" rtl="0" latinLnBrk="0">
        <a:lnSpc>
          <a:spcPct val="100000"/>
        </a:lnSpc>
        <a:spcBef>
          <a:spcPts val="3300"/>
        </a:spcBef>
        <a:spcAft>
          <a:spcPts val="0"/>
        </a:spcAft>
        <a:buClrTx/>
        <a:buSzPct val="100000"/>
        <a:buFontTx/>
        <a:buChar char="•"/>
        <a:tabLst/>
        <a:defRPr b="0" baseline="0" cap="none" i="0" spc="0" strike="noStrike" sz="2800" u="none">
          <a:solidFill>
            <a:schemeClr val="accent1">
              <a:satOff val="-9155"/>
              <a:lumOff val="-32673"/>
            </a:schemeClr>
          </a:solidFill>
          <a:uFillTx/>
          <a:latin typeface="Graphik Light"/>
          <a:ea typeface="Graphik Light"/>
          <a:cs typeface="Graphik Light"/>
          <a:sym typeface="Graphik Light"/>
        </a:defRPr>
      </a:lvl7pPr>
      <a:lvl8pPr marL="2542539" marR="0" indent="-320039" algn="l" defTabSz="252871" rtl="0" latinLnBrk="0">
        <a:lnSpc>
          <a:spcPct val="100000"/>
        </a:lnSpc>
        <a:spcBef>
          <a:spcPts val="3300"/>
        </a:spcBef>
        <a:spcAft>
          <a:spcPts val="0"/>
        </a:spcAft>
        <a:buClrTx/>
        <a:buSzPct val="100000"/>
        <a:buFontTx/>
        <a:buChar char="•"/>
        <a:tabLst/>
        <a:defRPr b="0" baseline="0" cap="none" i="0" spc="0" strike="noStrike" sz="2800" u="none">
          <a:solidFill>
            <a:schemeClr val="accent1">
              <a:satOff val="-9155"/>
              <a:lumOff val="-32673"/>
            </a:schemeClr>
          </a:solidFill>
          <a:uFillTx/>
          <a:latin typeface="Graphik Light"/>
          <a:ea typeface="Graphik Light"/>
          <a:cs typeface="Graphik Light"/>
          <a:sym typeface="Graphik Light"/>
        </a:defRPr>
      </a:lvl8pPr>
      <a:lvl9pPr marL="2860039" marR="0" indent="-320039" algn="l" defTabSz="252871" rtl="0" latinLnBrk="0">
        <a:lnSpc>
          <a:spcPct val="100000"/>
        </a:lnSpc>
        <a:spcBef>
          <a:spcPts val="3300"/>
        </a:spcBef>
        <a:spcAft>
          <a:spcPts val="0"/>
        </a:spcAft>
        <a:buClrTx/>
        <a:buSzPct val="100000"/>
        <a:buFontTx/>
        <a:buChar char="•"/>
        <a:tabLst/>
        <a:defRPr b="0" baseline="0" cap="none" i="0" spc="0" strike="noStrike" sz="2800" u="none">
          <a:solidFill>
            <a:schemeClr val="accent1">
              <a:satOff val="-9155"/>
              <a:lumOff val="-32673"/>
            </a:schemeClr>
          </a:solidFill>
          <a:uFillTx/>
          <a:latin typeface="Graphik Light"/>
          <a:ea typeface="Graphik Light"/>
          <a:cs typeface="Graphik Light"/>
          <a:sym typeface="Graphik Light"/>
        </a:defRPr>
      </a:lvl9pPr>
    </p:bodyStyle>
    <p:otherStyle>
      <a:lvl1pPr marL="0" marR="0" indent="0" algn="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300" u="none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1pPr>
      <a:lvl2pPr marL="0" marR="0" indent="317500" algn="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300" u="none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2pPr>
      <a:lvl3pPr marL="0" marR="0" indent="635000" algn="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300" u="none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3pPr>
      <a:lvl4pPr marL="0" marR="0" indent="952500" algn="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300" u="none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4pPr>
      <a:lvl5pPr marL="0" marR="0" indent="1270000" algn="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300" u="none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5pPr>
      <a:lvl6pPr marL="0" marR="0" indent="1587500" algn="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300" u="none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6pPr>
      <a:lvl7pPr marL="0" marR="0" indent="1905000" algn="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300" u="none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7pPr>
      <a:lvl8pPr marL="0" marR="0" indent="2222500" algn="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300" u="none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8pPr>
      <a:lvl9pPr marL="0" marR="0" indent="2540000" algn="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300" u="none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Relationship Id="rId3" Type="http://schemas.openxmlformats.org/officeDocument/2006/relationships/video" Target="https://www.youtube.com/embed/SQXykj5EqbQ?feature=oembed" TargetMode="External"/><Relationship Id="rId4" Type="http://schemas.openxmlformats.org/officeDocument/2006/relationships/image" Target="../media/image1.jpeg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Local Actions"/>
          <p:cNvSpPr txBox="1"/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r>
              <a:t>Local Actions</a:t>
            </a:r>
          </a:p>
        </p:txBody>
      </p:sp>
      <p:sp>
        <p:nvSpPr>
          <p:cNvPr id="172" name="Keywords:…"/>
          <p:cNvSpPr txBox="1"/>
          <p:nvPr>
            <p:ph type="subTitle" sz="quarter" idx="1"/>
          </p:nvPr>
        </p:nvSpPr>
        <p:spPr>
          <a:xfrm>
            <a:off x="698500" y="5408432"/>
            <a:ext cx="11607800" cy="1447801"/>
          </a:xfrm>
          <a:prstGeom prst="rect">
            <a:avLst/>
          </a:prstGeom>
        </p:spPr>
        <p:txBody>
          <a:bodyPr/>
          <a:lstStyle/>
          <a:p>
            <a:pPr algn="ctr"/>
            <a:r>
              <a:t>Keywords:</a:t>
            </a:r>
          </a:p>
          <a:p>
            <a:pPr algn="ctr"/>
            <a:r>
              <a:t>Agenda-setting | Audiences | Perception</a:t>
            </a:r>
          </a:p>
        </p:txBody>
      </p:sp>
      <p:sp>
        <p:nvSpPr>
          <p:cNvPr id="173" name="Framing and Climate Change"/>
          <p:cNvSpPr txBox="1"/>
          <p:nvPr>
            <p:ph type="ctrTitle"/>
          </p:nvPr>
        </p:nvSpPr>
        <p:spPr>
          <a:prstGeom prst="rect">
            <a:avLst/>
          </a:prstGeom>
        </p:spPr>
        <p:txBody>
          <a:bodyPr/>
          <a:lstStyle>
            <a:lvl1pPr algn="ctr"/>
          </a:lstStyle>
          <a:p>
            <a:pPr/>
            <a:r>
              <a:t>Framing and Climate Change</a:t>
            </a:r>
          </a:p>
        </p:txBody>
      </p:sp>
      <p:pic>
        <p:nvPicPr>
          <p:cNvPr id="174" name="Logo-LocalActions-01.png" descr="Logo-LocalActions-01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1370458" y="8344014"/>
            <a:ext cx="1039628" cy="1039628"/>
          </a:xfrm>
          <a:prstGeom prst="rect">
            <a:avLst/>
          </a:prstGeom>
          <a:ln w="3175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Local Actions"/>
          <p:cNvSpPr txBox="1"/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r>
              <a:t>Local Actions</a:t>
            </a:r>
          </a:p>
        </p:txBody>
      </p:sp>
      <p:sp>
        <p:nvSpPr>
          <p:cNvPr id="177" name="Framing Theory"/>
          <p:cNvSpPr txBox="1"/>
          <p:nvPr>
            <p:ph type="ctrTitle"/>
          </p:nvPr>
        </p:nvSpPr>
        <p:spPr>
          <a:xfrm>
            <a:off x="698500" y="161772"/>
            <a:ext cx="11607800" cy="1713095"/>
          </a:xfrm>
          <a:prstGeom prst="rect">
            <a:avLst/>
          </a:prstGeom>
        </p:spPr>
        <p:txBody>
          <a:bodyPr/>
          <a:lstStyle>
            <a:lvl1pPr algn="ctr"/>
          </a:lstStyle>
          <a:p>
            <a:pPr/>
            <a:r>
              <a:t>Framing Theory</a:t>
            </a:r>
          </a:p>
        </p:txBody>
      </p:sp>
      <p:pic>
        <p:nvPicPr>
          <p:cNvPr id="178" name="Logo-LocalActions-01.png" descr="Logo-LocalActions-01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1370458" y="8344014"/>
            <a:ext cx="1039628" cy="1039628"/>
          </a:xfrm>
          <a:prstGeom prst="rect">
            <a:avLst/>
          </a:prstGeom>
          <a:ln w="3175">
            <a:miter lim="400000"/>
          </a:ln>
        </p:spPr>
      </p:pic>
      <p:sp>
        <p:nvSpPr>
          <p:cNvPr id="179" name="The Frame…"/>
          <p:cNvSpPr txBox="1"/>
          <p:nvPr/>
        </p:nvSpPr>
        <p:spPr>
          <a:xfrm>
            <a:off x="1179852" y="2576540"/>
            <a:ext cx="4562450" cy="5635245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marL="317500" indent="-317500">
              <a:buSzPct val="100000"/>
              <a:buChar char="•"/>
            </a:pPr>
            <a:r>
              <a:t>The Frame</a:t>
            </a:r>
          </a:p>
          <a:p>
            <a:pPr marL="317500" indent="-317500">
              <a:buSzPct val="100000"/>
              <a:buChar char="•"/>
            </a:pPr>
            <a:r>
              <a:t>Agenda-setting theory</a:t>
            </a:r>
          </a:p>
          <a:p>
            <a:pPr marL="317500" indent="-317500">
              <a:buSzPct val="100000"/>
              <a:buChar char="•"/>
            </a:pPr>
            <a:r>
              <a:t>Main framing techniques:</a:t>
            </a:r>
            <a:br/>
            <a:r>
              <a:t>- Metaphors</a:t>
            </a:r>
            <a:br/>
            <a:r>
              <a:t>- Stories</a:t>
            </a:r>
            <a:br/>
            <a:r>
              <a:t>- Tradition</a:t>
            </a:r>
            <a:br/>
            <a:r>
              <a:t>- Slogan</a:t>
            </a:r>
            <a:br/>
            <a:r>
              <a:t>- Artifacts</a:t>
            </a:r>
            <a:br/>
            <a:r>
              <a:t>- Contrast</a:t>
            </a:r>
            <a:br/>
            <a:r>
              <a:t>- Spins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Local Actions"/>
          <p:cNvSpPr txBox="1"/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r>
              <a:t>Local Actions</a:t>
            </a:r>
          </a:p>
        </p:txBody>
      </p:sp>
      <p:sp>
        <p:nvSpPr>
          <p:cNvPr id="182" name="Climate Change"/>
          <p:cNvSpPr txBox="1"/>
          <p:nvPr>
            <p:ph type="ctrTitle"/>
          </p:nvPr>
        </p:nvSpPr>
        <p:spPr>
          <a:xfrm>
            <a:off x="698500" y="161772"/>
            <a:ext cx="11607800" cy="1713095"/>
          </a:xfrm>
          <a:prstGeom prst="rect">
            <a:avLst/>
          </a:prstGeom>
        </p:spPr>
        <p:txBody>
          <a:bodyPr/>
          <a:lstStyle>
            <a:lvl1pPr algn="ctr"/>
          </a:lstStyle>
          <a:p>
            <a:pPr/>
            <a:r>
              <a:t>Climate Change</a:t>
            </a:r>
          </a:p>
        </p:txBody>
      </p:sp>
      <p:pic>
        <p:nvPicPr>
          <p:cNvPr id="183" name="Logo-LocalActions-01.png" descr="Logo-LocalActions-01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1370458" y="8344014"/>
            <a:ext cx="1039628" cy="1039628"/>
          </a:xfrm>
          <a:prstGeom prst="rect">
            <a:avLst/>
          </a:prstGeom>
          <a:ln w="3175">
            <a:miter lim="400000"/>
          </a:ln>
        </p:spPr>
      </p:pic>
      <p:sp>
        <p:nvSpPr>
          <p:cNvPr id="184" name="Long-term shifts in the typical weather patterns that characterise Earth’s local, regional, and global climates"/>
          <p:cNvSpPr txBox="1"/>
          <p:nvPr/>
        </p:nvSpPr>
        <p:spPr>
          <a:xfrm>
            <a:off x="933260" y="2454620"/>
            <a:ext cx="11138280" cy="1037845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spAutoFit/>
          </a:bodyPr>
          <a:lstStyle>
            <a:lvl1pPr marL="317500" indent="-317500">
              <a:buSzPct val="100000"/>
              <a:buChar char="•"/>
            </a:lvl1pPr>
          </a:lstStyle>
          <a:p>
            <a:pPr/>
            <a:r>
              <a:t>Long-term shifts in the typical weather patterns that characterise Earth’s local, regional, and global climates</a:t>
            </a:r>
          </a:p>
        </p:txBody>
      </p:sp>
      <p:pic>
        <p:nvPicPr>
          <p:cNvPr id="185" name="Climate Change - The Big Picture" descr="Climate Change - The Big Picture"/>
          <p:cNvPicPr>
            <a:picLocks noChangeAspect="0"/>
          </p:cNvPicPr>
          <p:nvPr>
            <a:videoFile xmlns:mc="http://schemas.openxmlformats.org/markup-compatibility/2006" xmlns:aiw="http://developer.apple.com/namespaces/iwork" r:link="rId3" mc:Ignorable="aiw" aiw:title="Climate Change - The Big Picture" aiw:author="Local Actions LU"/>
          </p:nvPr>
        </p:nvPicPr>
        <p:blipFill>
          <a:blip r:embed="rId4">
            <a:extLst/>
          </a:blip>
          <a:stretch>
            <a:fillRect/>
          </a:stretch>
        </p:blipFill>
        <p:spPr>
          <a:xfrm>
            <a:off x="2782005" y="3755224"/>
            <a:ext cx="7440790" cy="4185445"/>
          </a:xfrm>
          <a:prstGeom prst="rect">
            <a:avLst/>
          </a:prstGeom>
        </p:spPr>
      </p:pic>
      <p:sp>
        <p:nvSpPr>
          <p:cNvPr id="186" name="Introductory Video"/>
          <p:cNvSpPr/>
          <p:nvPr/>
        </p:nvSpPr>
        <p:spPr>
          <a:xfrm>
            <a:off x="2782005" y="8042268"/>
            <a:ext cx="7440790" cy="378969"/>
          </a:xfrm>
          <a:prstGeom prst="roundRect">
            <a:avLst>
              <a:gd name="adj" fmla="val 0"/>
            </a:avLst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 algn="ctr" defTabSz="584200">
              <a:spcBef>
                <a:spcPts val="0"/>
              </a:spcBef>
              <a:defRPr sz="1600">
                <a:latin typeface="Graphik"/>
                <a:ea typeface="Graphik"/>
                <a:cs typeface="Graphik"/>
                <a:sym typeface="Graphik"/>
              </a:defRPr>
            </a:lvl1pPr>
          </a:lstStyle>
          <a:p>
            <a:pPr/>
            <a:r>
              <a:t>Introductory Video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mediacall" nodeType="clickEffect" presetSubtype="0" presetID="1" grpId="1" fill="hold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18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  <p:video fullScrn="0">
              <p:cMediaNode mute="0" showWhenStopped="1" numSld="1" vol="80000">
                <p:cTn id="7" fill="hold" display="0">
                  <p:stCondLst>
                    <p:cond delay="indefinite"/>
                  </p:stCondLst>
                </p:cTn>
                <p:tgtEl>
                  <p:spTgt spid="185"/>
                </p:tgtEl>
              </p:cMediaNode>
            </p:video>
            <p:seq concurrent="1" prevAc="none" nextAc="seek">
              <p:cTn id="8" evtFilter="cancelBubble" nodeType="interactiveSeq" restart="whenNotActive" fill="hold">
                <p:stCondLst>
                  <p:cond delay="0" evt="onClick">
                    <p:tgtEl>
                      <p:spTgt spid="185"/>
                    </p:tgtEl>
                  </p:cond>
                </p:stCondLst>
                <p:endSync delay="0" evt="end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Class="mediacall" nodeType="clickEffect" presetSubtype="0" presetID="2" fill="hold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18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delay="0" evt="onClick">
                  <p:tgtEl>
                    <p:spTgt spid="185"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Local Actions"/>
          <p:cNvSpPr txBox="1"/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r>
              <a:t>Local Actions</a:t>
            </a:r>
          </a:p>
        </p:txBody>
      </p:sp>
      <p:sp>
        <p:nvSpPr>
          <p:cNvPr id="189" name="Connecting the Dots"/>
          <p:cNvSpPr txBox="1"/>
          <p:nvPr>
            <p:ph type="ctrTitle"/>
          </p:nvPr>
        </p:nvSpPr>
        <p:spPr>
          <a:xfrm>
            <a:off x="698500" y="161772"/>
            <a:ext cx="11607800" cy="1713095"/>
          </a:xfrm>
          <a:prstGeom prst="rect">
            <a:avLst/>
          </a:prstGeom>
        </p:spPr>
        <p:txBody>
          <a:bodyPr/>
          <a:lstStyle>
            <a:lvl1pPr algn="ctr"/>
          </a:lstStyle>
          <a:p>
            <a:pPr/>
            <a:r>
              <a:t>Connecting the Dots</a:t>
            </a:r>
          </a:p>
        </p:txBody>
      </p:sp>
      <p:pic>
        <p:nvPicPr>
          <p:cNvPr id="190" name="Logo-LocalActions-01.png" descr="Logo-LocalActions-01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1370458" y="8344014"/>
            <a:ext cx="1039628" cy="1039628"/>
          </a:xfrm>
          <a:prstGeom prst="rect">
            <a:avLst/>
          </a:prstGeom>
          <a:ln w="3175">
            <a:miter lim="400000"/>
          </a:ln>
        </p:spPr>
      </p:pic>
      <p:sp>
        <p:nvSpPr>
          <p:cNvPr id="191" name="Hope and Fear to frame Climate Change…"/>
          <p:cNvSpPr txBox="1"/>
          <p:nvPr/>
        </p:nvSpPr>
        <p:spPr>
          <a:xfrm>
            <a:off x="1179852" y="2576540"/>
            <a:ext cx="7054851" cy="2345945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marL="317500" indent="-317500">
              <a:buSzPct val="100000"/>
              <a:buChar char="•"/>
            </a:pPr>
            <a:r>
              <a:t>Hope and Fear to frame Climate Change</a:t>
            </a:r>
          </a:p>
          <a:p>
            <a:pPr marL="317500" indent="-317500">
              <a:buSzPct val="100000"/>
              <a:buChar char="•"/>
            </a:pPr>
            <a:r>
              <a:t>Moving to “Change and progress”</a:t>
            </a:r>
          </a:p>
          <a:p>
            <a:pPr marL="317500" indent="-317500">
              <a:buSzPct val="100000"/>
              <a:buChar char="•"/>
            </a:pPr>
            <a:r>
              <a:t>Using mitigation frames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Local Actions"/>
          <p:cNvSpPr txBox="1"/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r>
              <a:t>Local Actions</a:t>
            </a:r>
          </a:p>
        </p:txBody>
      </p:sp>
      <p:sp>
        <p:nvSpPr>
          <p:cNvPr id="194" name="Local Action…"/>
          <p:cNvSpPr txBox="1"/>
          <p:nvPr>
            <p:ph type="ctrTitle"/>
          </p:nvPr>
        </p:nvSpPr>
        <p:spPr>
          <a:xfrm>
            <a:off x="698500" y="314172"/>
            <a:ext cx="11607800" cy="1713095"/>
          </a:xfrm>
          <a:prstGeom prst="rect">
            <a:avLst/>
          </a:prstGeom>
        </p:spPr>
        <p:txBody>
          <a:bodyPr/>
          <a:lstStyle/>
          <a:p>
            <a:pPr algn="ctr" defTabSz="154940">
              <a:defRPr spc="-51" sz="5124"/>
            </a:pPr>
            <a:r>
              <a:t>Local Action</a:t>
            </a:r>
          </a:p>
          <a:p>
            <a:pPr algn="ctr" defTabSz="154940">
              <a:defRPr spc="-51" sz="5124"/>
            </a:pPr>
            <a:r>
              <a:t>Developing Climate Communication</a:t>
            </a:r>
          </a:p>
        </p:txBody>
      </p:sp>
      <p:pic>
        <p:nvPicPr>
          <p:cNvPr id="195" name="Logo-LocalActions-01.png" descr="Logo-LocalActions-01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1370458" y="8344014"/>
            <a:ext cx="1039628" cy="1039628"/>
          </a:xfrm>
          <a:prstGeom prst="rect">
            <a:avLst/>
          </a:prstGeom>
          <a:ln w="3175">
            <a:miter lim="400000"/>
          </a:ln>
        </p:spPr>
      </p:pic>
      <p:sp>
        <p:nvSpPr>
          <p:cNvPr id="196" name="You will think of contracting communication strategies for Climate Change…"/>
          <p:cNvSpPr txBox="1"/>
          <p:nvPr/>
        </p:nvSpPr>
        <p:spPr>
          <a:xfrm>
            <a:off x="1179852" y="2576540"/>
            <a:ext cx="10498506" cy="5063745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spAutoFit/>
          </a:bodyPr>
          <a:lstStyle/>
          <a:p>
            <a:pPr marL="317500" indent="-317500">
              <a:buSzPct val="100000"/>
              <a:buChar char="•"/>
            </a:pPr>
            <a:r>
              <a:t>You will think of contracting communication strategies for Climate Change</a:t>
            </a:r>
          </a:p>
          <a:p>
            <a:pPr marL="317500" indent="-317500">
              <a:buSzPct val="100000"/>
              <a:buChar char="•"/>
            </a:pPr>
            <a:r>
              <a:t>Go Online and find examples of traditional climate change communication. What are the frames?</a:t>
            </a:r>
          </a:p>
          <a:p>
            <a:pPr marL="317500" indent="-317500">
              <a:buSzPct val="100000"/>
              <a:buChar char="•"/>
            </a:pPr>
            <a:r>
              <a:t>What will your strategy be? Will you change your frame?</a:t>
            </a:r>
          </a:p>
          <a:p>
            <a:pPr marL="317500" indent="-317500">
              <a:buSzPct val="100000"/>
              <a:buChar char="•"/>
            </a:pPr>
            <a:r>
              <a:t>Discuss your strategy with classmates and finalize it</a:t>
            </a:r>
          </a:p>
          <a:p>
            <a:pPr marL="317500" indent="-317500">
              <a:buSzPct val="100000"/>
              <a:buChar char="•"/>
            </a:pPr>
            <a:r>
              <a:t>Create your approach and share it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38_MinimalistLight">
  <a:themeElements>
    <a:clrScheme name="38_MinimalistLight">
      <a:dk1>
        <a:srgbClr val="53585F"/>
      </a:dk1>
      <a:lt1>
        <a:srgbClr val="FFFFFF"/>
      </a:lt1>
      <a:dk2>
        <a:srgbClr val="53585F"/>
      </a:dk2>
      <a:lt2>
        <a:srgbClr val="D5D5D5"/>
      </a:lt2>
      <a:accent1>
        <a:srgbClr val="9FAABA"/>
      </a:accent1>
      <a:accent2>
        <a:srgbClr val="88A7B2"/>
      </a:accent2>
      <a:accent3>
        <a:srgbClr val="94B9A3"/>
      </a:accent3>
      <a:accent4>
        <a:srgbClr val="F0BE5E"/>
      </a:accent4>
      <a:accent5>
        <a:srgbClr val="D5B7B7"/>
      </a:accent5>
      <a:accent6>
        <a:srgbClr val="B894B1"/>
      </a:accent6>
      <a:hlink>
        <a:srgbClr val="0000FF"/>
      </a:hlink>
      <a:folHlink>
        <a:srgbClr val="FF00FF"/>
      </a:folHlink>
    </a:clrScheme>
    <a:fontScheme name="38_MinimalistLight">
      <a:majorFont>
        <a:latin typeface="Produkt Extralight"/>
        <a:ea typeface="Produkt Extralight"/>
        <a:cs typeface="Produkt Extralight"/>
      </a:majorFont>
      <a:minorFont>
        <a:latin typeface="Produkt Extralight"/>
        <a:ea typeface="Produkt Extralight"/>
        <a:cs typeface="Produkt Extralight"/>
      </a:minorFont>
    </a:fontScheme>
    <a:fmtScheme name="38_MinimalistLigh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>
            <a:satOff val="-9155"/>
            <a:lumOff val="-32673"/>
          </a:schemeClr>
        </a:solidFill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Graphik Light"/>
            <a:ea typeface="Graphik Light"/>
            <a:cs typeface="Graphik Light"/>
            <a:sym typeface="Graphik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>
              <a:satOff val="-9155"/>
              <a:lumOff val="-32673"/>
            </a:schemeClr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l" defTabSz="252871" rtl="0" fontAlgn="auto" latinLnBrk="0" hangingPunct="0">
          <a:lnSpc>
            <a:spcPct val="100000"/>
          </a:lnSpc>
          <a:spcBef>
            <a:spcPts val="330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800" u="none" kumimoji="0" normalizeH="0">
            <a:ln>
              <a:noFill/>
            </a:ln>
            <a:solidFill>
              <a:schemeClr val="accent1">
                <a:satOff val="-9155"/>
                <a:lumOff val="-32673"/>
              </a:schemeClr>
            </a:solidFill>
            <a:effectLst/>
            <a:uFillTx/>
            <a:latin typeface="Graphik Light"/>
            <a:ea typeface="Graphik Light"/>
            <a:cs typeface="Graphik Light"/>
            <a:sym typeface="Graphik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38_MinimalistLight">
  <a:themeElements>
    <a:clrScheme name="38_MinimalistLight">
      <a:dk1>
        <a:srgbClr val="000000"/>
      </a:dk1>
      <a:lt1>
        <a:srgbClr val="FFFFFF"/>
      </a:lt1>
      <a:dk2>
        <a:srgbClr val="53585F"/>
      </a:dk2>
      <a:lt2>
        <a:srgbClr val="D5D5D5"/>
      </a:lt2>
      <a:accent1>
        <a:srgbClr val="9FAABA"/>
      </a:accent1>
      <a:accent2>
        <a:srgbClr val="88A7B2"/>
      </a:accent2>
      <a:accent3>
        <a:srgbClr val="94B9A3"/>
      </a:accent3>
      <a:accent4>
        <a:srgbClr val="F0BE5E"/>
      </a:accent4>
      <a:accent5>
        <a:srgbClr val="D5B7B7"/>
      </a:accent5>
      <a:accent6>
        <a:srgbClr val="B894B1"/>
      </a:accent6>
      <a:hlink>
        <a:srgbClr val="0000FF"/>
      </a:hlink>
      <a:folHlink>
        <a:srgbClr val="FF00FF"/>
      </a:folHlink>
    </a:clrScheme>
    <a:fontScheme name="38_MinimalistLight">
      <a:majorFont>
        <a:latin typeface="Produkt Extralight"/>
        <a:ea typeface="Produkt Extralight"/>
        <a:cs typeface="Produkt Extralight"/>
      </a:majorFont>
      <a:minorFont>
        <a:latin typeface="Produkt Extralight"/>
        <a:ea typeface="Produkt Extralight"/>
        <a:cs typeface="Produkt Extralight"/>
      </a:minorFont>
    </a:fontScheme>
    <a:fmtScheme name="38_MinimalistLigh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>
            <a:satOff val="-9155"/>
            <a:lumOff val="-32673"/>
          </a:schemeClr>
        </a:solidFill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Graphik Light"/>
            <a:ea typeface="Graphik Light"/>
            <a:cs typeface="Graphik Light"/>
            <a:sym typeface="Graphik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>
              <a:satOff val="-9155"/>
              <a:lumOff val="-32673"/>
            </a:schemeClr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l" defTabSz="252871" rtl="0" fontAlgn="auto" latinLnBrk="0" hangingPunct="0">
          <a:lnSpc>
            <a:spcPct val="100000"/>
          </a:lnSpc>
          <a:spcBef>
            <a:spcPts val="330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800" u="none" kumimoji="0" normalizeH="0">
            <a:ln>
              <a:noFill/>
            </a:ln>
            <a:solidFill>
              <a:schemeClr val="accent1">
                <a:satOff val="-9155"/>
                <a:lumOff val="-32673"/>
              </a:schemeClr>
            </a:solidFill>
            <a:effectLst/>
            <a:uFillTx/>
            <a:latin typeface="Graphik Light"/>
            <a:ea typeface="Graphik Light"/>
            <a:cs typeface="Graphik Light"/>
            <a:sym typeface="Graphik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