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media/image1.jpeg" ContentType="image/jpeg"/>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Lst>
  <p:sldSz cx="13004800" cy="97536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252871" rtl="0" fontAlgn="auto" latinLnBrk="0" hangingPunct="0">
      <a:lnSpc>
        <a:spcPct val="100000"/>
      </a:lnSpc>
      <a:spcBef>
        <a:spcPts val="3300"/>
      </a:spcBef>
      <a:spcAft>
        <a:spcPts val="0"/>
      </a:spcAft>
      <a:buClrTx/>
      <a:buSzTx/>
      <a:buFontTx/>
      <a:buNone/>
      <a:tabLst/>
      <a:defRPr b="0" baseline="0" cap="none" i="0" spc="0" strike="noStrike" sz="2800" u="none" kumimoji="0" normalizeH="0">
        <a:ln>
          <a:noFill/>
        </a:ln>
        <a:solidFill>
          <a:schemeClr val="accent1">
            <a:satOff val="-9155"/>
            <a:lumOff val="-32673"/>
          </a:schemeClr>
        </a:solidFill>
        <a:effectLst/>
        <a:uFillTx/>
        <a:latin typeface="Graphik Light"/>
        <a:ea typeface="Graphik Light"/>
        <a:cs typeface="Graphik Light"/>
        <a:sym typeface="Graphik Light"/>
      </a:defRPr>
    </a:lvl1pPr>
    <a:lvl2pPr marL="0" marR="0" indent="317500" algn="l" defTabSz="252871" rtl="0" fontAlgn="auto" latinLnBrk="0" hangingPunct="0">
      <a:lnSpc>
        <a:spcPct val="100000"/>
      </a:lnSpc>
      <a:spcBef>
        <a:spcPts val="3300"/>
      </a:spcBef>
      <a:spcAft>
        <a:spcPts val="0"/>
      </a:spcAft>
      <a:buClrTx/>
      <a:buSzTx/>
      <a:buFontTx/>
      <a:buNone/>
      <a:tabLst/>
      <a:defRPr b="0" baseline="0" cap="none" i="0" spc="0" strike="noStrike" sz="2800" u="none" kumimoji="0" normalizeH="0">
        <a:ln>
          <a:noFill/>
        </a:ln>
        <a:solidFill>
          <a:schemeClr val="accent1">
            <a:satOff val="-9155"/>
            <a:lumOff val="-32673"/>
          </a:schemeClr>
        </a:solidFill>
        <a:effectLst/>
        <a:uFillTx/>
        <a:latin typeface="Graphik Light"/>
        <a:ea typeface="Graphik Light"/>
        <a:cs typeface="Graphik Light"/>
        <a:sym typeface="Graphik Light"/>
      </a:defRPr>
    </a:lvl2pPr>
    <a:lvl3pPr marL="0" marR="0" indent="635000" algn="l" defTabSz="252871" rtl="0" fontAlgn="auto" latinLnBrk="0" hangingPunct="0">
      <a:lnSpc>
        <a:spcPct val="100000"/>
      </a:lnSpc>
      <a:spcBef>
        <a:spcPts val="3300"/>
      </a:spcBef>
      <a:spcAft>
        <a:spcPts val="0"/>
      </a:spcAft>
      <a:buClrTx/>
      <a:buSzTx/>
      <a:buFontTx/>
      <a:buNone/>
      <a:tabLst/>
      <a:defRPr b="0" baseline="0" cap="none" i="0" spc="0" strike="noStrike" sz="2800" u="none" kumimoji="0" normalizeH="0">
        <a:ln>
          <a:noFill/>
        </a:ln>
        <a:solidFill>
          <a:schemeClr val="accent1">
            <a:satOff val="-9155"/>
            <a:lumOff val="-32673"/>
          </a:schemeClr>
        </a:solidFill>
        <a:effectLst/>
        <a:uFillTx/>
        <a:latin typeface="Graphik Light"/>
        <a:ea typeface="Graphik Light"/>
        <a:cs typeface="Graphik Light"/>
        <a:sym typeface="Graphik Light"/>
      </a:defRPr>
    </a:lvl3pPr>
    <a:lvl4pPr marL="0" marR="0" indent="952500" algn="l" defTabSz="252871" rtl="0" fontAlgn="auto" latinLnBrk="0" hangingPunct="0">
      <a:lnSpc>
        <a:spcPct val="100000"/>
      </a:lnSpc>
      <a:spcBef>
        <a:spcPts val="3300"/>
      </a:spcBef>
      <a:spcAft>
        <a:spcPts val="0"/>
      </a:spcAft>
      <a:buClrTx/>
      <a:buSzTx/>
      <a:buFontTx/>
      <a:buNone/>
      <a:tabLst/>
      <a:defRPr b="0" baseline="0" cap="none" i="0" spc="0" strike="noStrike" sz="2800" u="none" kumimoji="0" normalizeH="0">
        <a:ln>
          <a:noFill/>
        </a:ln>
        <a:solidFill>
          <a:schemeClr val="accent1">
            <a:satOff val="-9155"/>
            <a:lumOff val="-32673"/>
          </a:schemeClr>
        </a:solidFill>
        <a:effectLst/>
        <a:uFillTx/>
        <a:latin typeface="Graphik Light"/>
        <a:ea typeface="Graphik Light"/>
        <a:cs typeface="Graphik Light"/>
        <a:sym typeface="Graphik Light"/>
      </a:defRPr>
    </a:lvl4pPr>
    <a:lvl5pPr marL="0" marR="0" indent="1270000" algn="l" defTabSz="252871" rtl="0" fontAlgn="auto" latinLnBrk="0" hangingPunct="0">
      <a:lnSpc>
        <a:spcPct val="100000"/>
      </a:lnSpc>
      <a:spcBef>
        <a:spcPts val="3300"/>
      </a:spcBef>
      <a:spcAft>
        <a:spcPts val="0"/>
      </a:spcAft>
      <a:buClrTx/>
      <a:buSzTx/>
      <a:buFontTx/>
      <a:buNone/>
      <a:tabLst/>
      <a:defRPr b="0" baseline="0" cap="none" i="0" spc="0" strike="noStrike" sz="2800" u="none" kumimoji="0" normalizeH="0">
        <a:ln>
          <a:noFill/>
        </a:ln>
        <a:solidFill>
          <a:schemeClr val="accent1">
            <a:satOff val="-9155"/>
            <a:lumOff val="-32673"/>
          </a:schemeClr>
        </a:solidFill>
        <a:effectLst/>
        <a:uFillTx/>
        <a:latin typeface="Graphik Light"/>
        <a:ea typeface="Graphik Light"/>
        <a:cs typeface="Graphik Light"/>
        <a:sym typeface="Graphik Light"/>
      </a:defRPr>
    </a:lvl5pPr>
    <a:lvl6pPr marL="0" marR="0" indent="1587500" algn="l" defTabSz="252871" rtl="0" fontAlgn="auto" latinLnBrk="0" hangingPunct="0">
      <a:lnSpc>
        <a:spcPct val="100000"/>
      </a:lnSpc>
      <a:spcBef>
        <a:spcPts val="3300"/>
      </a:spcBef>
      <a:spcAft>
        <a:spcPts val="0"/>
      </a:spcAft>
      <a:buClrTx/>
      <a:buSzTx/>
      <a:buFontTx/>
      <a:buNone/>
      <a:tabLst/>
      <a:defRPr b="0" baseline="0" cap="none" i="0" spc="0" strike="noStrike" sz="2800" u="none" kumimoji="0" normalizeH="0">
        <a:ln>
          <a:noFill/>
        </a:ln>
        <a:solidFill>
          <a:schemeClr val="accent1">
            <a:satOff val="-9155"/>
            <a:lumOff val="-32673"/>
          </a:schemeClr>
        </a:solidFill>
        <a:effectLst/>
        <a:uFillTx/>
        <a:latin typeface="Graphik Light"/>
        <a:ea typeface="Graphik Light"/>
        <a:cs typeface="Graphik Light"/>
        <a:sym typeface="Graphik Light"/>
      </a:defRPr>
    </a:lvl6pPr>
    <a:lvl7pPr marL="0" marR="0" indent="1905000" algn="l" defTabSz="252871" rtl="0" fontAlgn="auto" latinLnBrk="0" hangingPunct="0">
      <a:lnSpc>
        <a:spcPct val="100000"/>
      </a:lnSpc>
      <a:spcBef>
        <a:spcPts val="3300"/>
      </a:spcBef>
      <a:spcAft>
        <a:spcPts val="0"/>
      </a:spcAft>
      <a:buClrTx/>
      <a:buSzTx/>
      <a:buFontTx/>
      <a:buNone/>
      <a:tabLst/>
      <a:defRPr b="0" baseline="0" cap="none" i="0" spc="0" strike="noStrike" sz="2800" u="none" kumimoji="0" normalizeH="0">
        <a:ln>
          <a:noFill/>
        </a:ln>
        <a:solidFill>
          <a:schemeClr val="accent1">
            <a:satOff val="-9155"/>
            <a:lumOff val="-32673"/>
          </a:schemeClr>
        </a:solidFill>
        <a:effectLst/>
        <a:uFillTx/>
        <a:latin typeface="Graphik Light"/>
        <a:ea typeface="Graphik Light"/>
        <a:cs typeface="Graphik Light"/>
        <a:sym typeface="Graphik Light"/>
      </a:defRPr>
    </a:lvl7pPr>
    <a:lvl8pPr marL="0" marR="0" indent="2222500" algn="l" defTabSz="252871" rtl="0" fontAlgn="auto" latinLnBrk="0" hangingPunct="0">
      <a:lnSpc>
        <a:spcPct val="100000"/>
      </a:lnSpc>
      <a:spcBef>
        <a:spcPts val="3300"/>
      </a:spcBef>
      <a:spcAft>
        <a:spcPts val="0"/>
      </a:spcAft>
      <a:buClrTx/>
      <a:buSzTx/>
      <a:buFontTx/>
      <a:buNone/>
      <a:tabLst/>
      <a:defRPr b="0" baseline="0" cap="none" i="0" spc="0" strike="noStrike" sz="2800" u="none" kumimoji="0" normalizeH="0">
        <a:ln>
          <a:noFill/>
        </a:ln>
        <a:solidFill>
          <a:schemeClr val="accent1">
            <a:satOff val="-9155"/>
            <a:lumOff val="-32673"/>
          </a:schemeClr>
        </a:solidFill>
        <a:effectLst/>
        <a:uFillTx/>
        <a:latin typeface="Graphik Light"/>
        <a:ea typeface="Graphik Light"/>
        <a:cs typeface="Graphik Light"/>
        <a:sym typeface="Graphik Light"/>
      </a:defRPr>
    </a:lvl8pPr>
    <a:lvl9pPr marL="0" marR="0" indent="2540000" algn="l" defTabSz="252871" rtl="0" fontAlgn="auto" latinLnBrk="0" hangingPunct="0">
      <a:lnSpc>
        <a:spcPct val="100000"/>
      </a:lnSpc>
      <a:spcBef>
        <a:spcPts val="3300"/>
      </a:spcBef>
      <a:spcAft>
        <a:spcPts val="0"/>
      </a:spcAft>
      <a:buClrTx/>
      <a:buSzTx/>
      <a:buFontTx/>
      <a:buNone/>
      <a:tabLst/>
      <a:defRPr b="0" baseline="0" cap="none" i="0" spc="0" strike="noStrike" sz="2800" u="none" kumimoji="0" normalizeH="0">
        <a:ln>
          <a:noFill/>
        </a:ln>
        <a:solidFill>
          <a:schemeClr val="accent1">
            <a:satOff val="-9155"/>
            <a:lumOff val="-32673"/>
          </a:schemeClr>
        </a:solidFill>
        <a:effectLst/>
        <a:uFillTx/>
        <a:latin typeface="Graphik Light"/>
        <a:ea typeface="Graphik Light"/>
        <a:cs typeface="Graphik Light"/>
        <a:sym typeface="Graphik Light"/>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
          <a:latin typeface="Graphik"/>
          <a:ea typeface="Graphik"/>
          <a:cs typeface="Graphik"/>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FFFFFF"/>
          </a:solidFill>
        </a:fill>
      </a:tcStyle>
    </a:wholeTbl>
    <a:band2H>
      <a:tcTxStyle b="def" i="def"/>
      <a:tcStyle>
        <a:tcBdr/>
        <a:fill>
          <a:solidFill>
            <a:srgbClr val="D5D5D5"/>
          </a:solidFill>
        </a:fill>
      </a:tcStyle>
    </a:band2H>
    <a:firstCol>
      <a:tcTxStyle b="on" i="off">
        <a:font>
          <a:latin typeface="Graphik Semibold"/>
          <a:ea typeface="Graphik Semibold"/>
          <a:cs typeface="Graphik Semibold"/>
        </a:font>
        <a:srgbClr val="000000"/>
      </a:tcTxStyle>
      <a:tcStyle>
        <a:tcBdr>
          <a:left>
            <a:ln w="12700" cap="flat">
              <a:solidFill>
                <a:srgbClr val="000000"/>
              </a:solidFill>
              <a:prstDash val="solid"/>
              <a:miter lim="400000"/>
            </a:ln>
          </a:left>
          <a:right>
            <a:ln w="254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FFFFFF"/>
          </a:solidFill>
        </a:fill>
      </a:tcStyle>
    </a:firstCol>
    <a:lastRow>
      <a:tcTxStyle b="on" i="off">
        <a:font>
          <a:latin typeface="Graphik Semibold"/>
          <a:ea typeface="Graphik Semibold"/>
          <a:cs typeface="Graphik Semibold"/>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254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FFFFFF"/>
          </a:solidFill>
        </a:fill>
      </a:tcStyle>
    </a:lastRow>
    <a:firstRow>
      <a:tcTxStyle b="on" i="off">
        <a:font>
          <a:latin typeface="Graphik Semibold"/>
          <a:ea typeface="Graphik Semibold"/>
          <a:cs typeface="Graphik Semibold"/>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254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FFFFFF"/>
          </a:solidFill>
        </a:fill>
      </a:tcStyle>
    </a:firstRow>
  </a:tblStyle>
  <a:tblStyle styleId="{C7B018BB-80A7-4F77-B60F-C8B233D01FF8}" styleName="">
    <a:tblBg/>
    <a:wholeTbl>
      <a:tcTxStyle b="off" i="off">
        <a:font>
          <a:latin typeface="Graphik"/>
          <a:ea typeface="Graphik"/>
          <a:cs typeface="Graphik"/>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FFFFFF"/>
          </a:solidFill>
        </a:fill>
      </a:tcStyle>
    </a:wholeTbl>
    <a:band2H>
      <a:tcTxStyle b="def" i="def"/>
      <a:tcStyle>
        <a:tcBdr/>
        <a:fill>
          <a:solidFill>
            <a:srgbClr val="D5D5D5"/>
          </a:solidFill>
        </a:fill>
      </a:tcStyle>
    </a:band2H>
    <a:firstCol>
      <a:tcTxStyle b="on" i="off">
        <a:font>
          <a:latin typeface="Graphik Semibold"/>
          <a:ea typeface="Graphik Semibold"/>
          <a:cs typeface="Graphik Semibold"/>
        </a:font>
        <a:srgbClr val="000000"/>
      </a:tcTxStyle>
      <a:tcStyle>
        <a:tcBdr>
          <a:left>
            <a:ln w="12700" cap="flat">
              <a:solidFill>
                <a:srgbClr val="000000"/>
              </a:solidFill>
              <a:prstDash val="solid"/>
              <a:miter lim="400000"/>
            </a:ln>
          </a:left>
          <a:right>
            <a:ln w="254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FFFFFF"/>
          </a:solidFill>
        </a:fill>
      </a:tcStyle>
    </a:firstCol>
    <a:lastRow>
      <a:tcTxStyle b="off" i="off">
        <a:font>
          <a:latin typeface="Graphik"/>
          <a:ea typeface="Graphik"/>
          <a:cs typeface="Graphik"/>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254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FFFFFF"/>
          </a:solidFill>
        </a:fill>
      </a:tcStyle>
    </a:lastRow>
    <a:firstRow>
      <a:tcTxStyle b="on" i="off">
        <a:font>
          <a:latin typeface="Graphik Semibold"/>
          <a:ea typeface="Graphik Semibold"/>
          <a:cs typeface="Graphik Semibold"/>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chemeClr val="accent2">
              <a:hueOff val="-357243"/>
              <a:satOff val="7293"/>
              <a:lumOff val="8906"/>
            </a:schemeClr>
          </a:solidFill>
        </a:fill>
      </a:tcStyle>
    </a:firstRow>
  </a:tblStyle>
  <a:tblStyle styleId="{EEE7283C-3CF3-47DC-8721-378D4A62B228}" styleName="">
    <a:tblBg/>
    <a:wholeTbl>
      <a:tcTxStyle b="off" i="off">
        <a:font>
          <a:latin typeface="Graphik"/>
          <a:ea typeface="Graphik"/>
          <a:cs typeface="Graphik"/>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FFFFFF"/>
          </a:solidFill>
        </a:fill>
      </a:tcStyle>
    </a:wholeTbl>
    <a:band2H>
      <a:tcTxStyle b="def" i="def"/>
      <a:tcStyle>
        <a:tcBdr/>
        <a:fill>
          <a:solidFill>
            <a:srgbClr val="D5D5D5"/>
          </a:solidFill>
        </a:fill>
      </a:tcStyle>
    </a:band2H>
    <a:firstCol>
      <a:tcTxStyle b="on" i="off">
        <a:font>
          <a:latin typeface="Graphik Semibold"/>
          <a:ea typeface="Graphik Semibold"/>
          <a:cs typeface="Graphik Semibold"/>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chemeClr val="accent3">
              <a:satOff val="1412"/>
              <a:lumOff val="16412"/>
            </a:schemeClr>
          </a:solidFill>
        </a:fill>
      </a:tcStyle>
    </a:firstCol>
    <a:lastRow>
      <a:tcTxStyle b="off" i="off">
        <a:font>
          <a:latin typeface="Graphik"/>
          <a:ea typeface="Graphik"/>
          <a:cs typeface="Graphik"/>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25400" cap="flat">
              <a:solidFill>
                <a:schemeClr val="accent3">
                  <a:satOff val="1412"/>
                  <a:lumOff val="16412"/>
                </a:schemeClr>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FFFFFF"/>
          </a:solidFill>
        </a:fill>
      </a:tcStyle>
    </a:lastRow>
    <a:firstRow>
      <a:tcTxStyle b="on" i="off">
        <a:font>
          <a:latin typeface="Graphik Semibold"/>
          <a:ea typeface="Graphik Semibold"/>
          <a:cs typeface="Graphik Semibold"/>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6E937E"/>
          </a:solidFill>
        </a:fill>
      </a:tcStyle>
    </a:firstRow>
  </a:tblStyle>
  <a:tblStyle styleId="{CF821DB8-F4EB-4A41-A1BA-3FCAFE7338EE}" styleName="">
    <a:tblBg/>
    <a:wholeTbl>
      <a:tcTxStyle b="off" i="off">
        <a:font>
          <a:latin typeface="Graphik"/>
          <a:ea typeface="Graphik"/>
          <a:cs typeface="Graphik"/>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FAF7E9"/>
          </a:solidFill>
        </a:fill>
      </a:tcStyle>
    </a:wholeTbl>
    <a:band2H>
      <a:tcTxStyle b="def" i="def"/>
      <a:tcStyle>
        <a:tcBdr/>
        <a:fill>
          <a:solidFill>
            <a:srgbClr val="FFF171"/>
          </a:solidFill>
        </a:fill>
      </a:tcStyle>
    </a:band2H>
    <a:firstCol>
      <a:tcTxStyle b="on" i="off">
        <a:font>
          <a:latin typeface="Graphik Semibold"/>
          <a:ea typeface="Graphik Semibold"/>
          <a:cs typeface="Graphik Semibold"/>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EBA51B"/>
          </a:solidFill>
        </a:fill>
      </a:tcStyle>
    </a:firstCol>
    <a:lastRow>
      <a:tcTxStyle b="on" i="off">
        <a:font>
          <a:latin typeface="Graphik Semibold"/>
          <a:ea typeface="Graphik Semibold"/>
          <a:cs typeface="Graphik Semibold"/>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25400" cap="flat">
              <a:solidFill>
                <a:srgbClr val="E1A84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FAF7E9"/>
          </a:solidFill>
        </a:fill>
      </a:tcStyle>
    </a:lastRow>
    <a:firstRow>
      <a:tcTxStyle b="on" i="off">
        <a:font>
          <a:latin typeface="Graphik Semibold"/>
          <a:ea typeface="Graphik Semibold"/>
          <a:cs typeface="Graphik Semibold"/>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chemeClr val="accent4">
              <a:hueOff val="103425"/>
              <a:satOff val="-7243"/>
              <a:lumOff val="9921"/>
            </a:schemeClr>
          </a:solidFill>
        </a:fill>
      </a:tcStyle>
    </a:firstRow>
  </a:tblStyle>
  <a:tblStyle styleId="{33BA23B1-9221-436E-865A-0063620EA4FD}" styleName="">
    <a:tblBg/>
    <a:wholeTbl>
      <a:tcTxStyle b="off" i="off">
        <a:font>
          <a:latin typeface="Graphik"/>
          <a:ea typeface="Graphik"/>
          <a:cs typeface="Graphik"/>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FFFFFF"/>
          </a:solidFill>
        </a:fill>
      </a:tcStyle>
    </a:wholeTbl>
    <a:band2H>
      <a:tcTxStyle b="def" i="def"/>
      <a:tcStyle>
        <a:tcBdr/>
        <a:fill>
          <a:solidFill>
            <a:schemeClr val="accent5"/>
          </a:solidFill>
        </a:fill>
      </a:tcStyle>
    </a:band2H>
    <a:firstCol>
      <a:tcTxStyle b="on" i="off">
        <a:font>
          <a:latin typeface="Graphik Semibold"/>
          <a:ea typeface="Graphik Semibold"/>
          <a:cs typeface="Graphik Semibold"/>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chemeClr val="accent5">
              <a:lumOff val="-14283"/>
            </a:schemeClr>
          </a:solidFill>
        </a:fill>
      </a:tcStyle>
    </a:firstCol>
    <a:lastRow>
      <a:tcTxStyle b="on" i="off">
        <a:font>
          <a:latin typeface="Graphik Semibold"/>
          <a:ea typeface="Graphik Semibold"/>
          <a:cs typeface="Graphik Semibold"/>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25400" cap="flat">
              <a:solidFill>
                <a:schemeClr val="accent5">
                  <a:lumOff val="-14283"/>
                </a:schemeClr>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FFFFFF"/>
          </a:solidFill>
        </a:fill>
      </a:tcStyle>
    </a:lastRow>
    <a:firstRow>
      <a:tcTxStyle b="on" i="off">
        <a:font>
          <a:latin typeface="Graphik Semibold"/>
          <a:ea typeface="Graphik Semibold"/>
          <a:cs typeface="Graphik Semibold"/>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chemeClr val="accent5">
              <a:satOff val="-6299"/>
              <a:lumOff val="-32309"/>
            </a:schemeClr>
          </a:solidFill>
        </a:fill>
      </a:tcStyle>
    </a:firstRow>
  </a:tblStyle>
  <a:tblStyle styleId="{2708684C-4D16-4618-839F-0558EEFCDFE6}" styleName="">
    <a:tblBg/>
    <a:wholeTbl>
      <a:tcTxStyle b="off" i="off">
        <a:font>
          <a:latin typeface="Graphik"/>
          <a:ea typeface="Graphik"/>
          <a:cs typeface="Graphik"/>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FFFFFF"/>
          </a:solidFill>
        </a:fill>
      </a:tcStyle>
    </a:wholeTbl>
    <a:band2H>
      <a:tcTxStyle b="def" i="def"/>
      <a:tcStyle>
        <a:tcBdr/>
        <a:fill>
          <a:solidFill>
            <a:srgbClr val="EDEEEE"/>
          </a:solidFill>
        </a:fill>
      </a:tcStyle>
    </a:band2H>
    <a:firstCol>
      <a:tcTxStyle b="on" i="off">
        <a:font>
          <a:latin typeface="Graphik Semibold"/>
          <a:ea typeface="Graphik Semibold"/>
          <a:cs typeface="Graphik Semibold"/>
        </a:font>
        <a:srgbClr val="000000"/>
      </a:tcTxStyle>
      <a:tcStyle>
        <a:tcBdr>
          <a:left>
            <a:ln w="12700" cap="flat">
              <a:solidFill>
                <a:srgbClr val="000000"/>
              </a:solidFill>
              <a:prstDash val="solid"/>
              <a:miter lim="400000"/>
            </a:ln>
          </a:left>
          <a:right>
            <a:ln w="254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FFFFFF"/>
          </a:solidFill>
        </a:fill>
      </a:tcStyle>
    </a:firstCol>
    <a:lastRow>
      <a:tcTxStyle b="on" i="off">
        <a:font>
          <a:latin typeface="Graphik Semibold"/>
          <a:ea typeface="Graphik Semibold"/>
          <a:cs typeface="Graphik Semibold"/>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254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FFFFFF"/>
          </a:solidFill>
        </a:fill>
      </a:tcStyle>
    </a:lastRow>
    <a:firstRow>
      <a:tcTxStyle b="on" i="off">
        <a:font>
          <a:latin typeface="Graphik Semibold"/>
          <a:ea typeface="Graphik Semibold"/>
          <a:cs typeface="Graphik Semibold"/>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D5D5D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168" name="Shape 168"/>
          <p:cNvSpPr/>
          <p:nvPr>
            <p:ph type="sldImg"/>
          </p:nvPr>
        </p:nvSpPr>
        <p:spPr>
          <a:xfrm>
            <a:off x="1143000" y="685800"/>
            <a:ext cx="4572000" cy="3429000"/>
          </a:xfrm>
          <a:prstGeom prst="rect">
            <a:avLst/>
          </a:prstGeom>
        </p:spPr>
        <p:txBody>
          <a:bodyPr/>
          <a:lstStyle/>
          <a:p>
            <a:pPr/>
          </a:p>
        </p:txBody>
      </p:sp>
      <p:sp>
        <p:nvSpPr>
          <p:cNvPr id="169" name="Shape 169"/>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Title">
    <p:spTree>
      <p:nvGrpSpPr>
        <p:cNvPr id="1" name=""/>
        <p:cNvGrpSpPr/>
        <p:nvPr/>
      </p:nvGrpSpPr>
      <p:grpSpPr>
        <a:xfrm>
          <a:off x="0" y="0"/>
          <a:ext cx="0" cy="0"/>
          <a:chOff x="0" y="0"/>
          <a:chExt cx="0" cy="0"/>
        </a:xfrm>
      </p:grpSpPr>
      <p:sp>
        <p:nvSpPr>
          <p:cNvPr id="11" name="Author and Date"/>
          <p:cNvSpPr txBox="1"/>
          <p:nvPr>
            <p:ph type="body" sz="quarter" idx="21" hasCustomPrompt="1"/>
          </p:nvPr>
        </p:nvSpPr>
        <p:spPr>
          <a:xfrm>
            <a:off x="698500" y="8635227"/>
            <a:ext cx="11607800" cy="457201"/>
          </a:xfrm>
          <a:prstGeom prst="rect">
            <a:avLst/>
          </a:prstGeom>
        </p:spPr>
        <p:txBody>
          <a:bodyPr anchor="b"/>
          <a:lstStyle>
            <a:lvl1pPr marL="0" indent="0" defTabSz="587022">
              <a:spcBef>
                <a:spcPts val="0"/>
              </a:spcBef>
              <a:buSzTx/>
              <a:buNone/>
              <a:defRPr sz="2200">
                <a:latin typeface="Produkt Light"/>
                <a:ea typeface="Produkt Light"/>
                <a:cs typeface="Produkt Light"/>
                <a:sym typeface="Produkt Light"/>
              </a:defRPr>
            </a:lvl1pPr>
          </a:lstStyle>
          <a:p>
            <a:pPr/>
            <a:r>
              <a:t>Author and Date</a:t>
            </a:r>
          </a:p>
        </p:txBody>
      </p:sp>
      <p:sp>
        <p:nvSpPr>
          <p:cNvPr id="12" name="Body Level One…"/>
          <p:cNvSpPr txBox="1"/>
          <p:nvPr>
            <p:ph type="body" sz="quarter" idx="1" hasCustomPrompt="1"/>
          </p:nvPr>
        </p:nvSpPr>
        <p:spPr>
          <a:xfrm>
            <a:off x="698500" y="5102859"/>
            <a:ext cx="11607800" cy="1447801"/>
          </a:xfrm>
          <a:prstGeom prst="rect">
            <a:avLst/>
          </a:prstGeom>
        </p:spPr>
        <p:txBody>
          <a:bodyPr/>
          <a:lstStyle>
            <a:lvl1pPr marL="0" indent="0" defTabSz="254000">
              <a:spcBef>
                <a:spcPts val="0"/>
              </a:spcBef>
              <a:buSzTx/>
              <a:buNone/>
              <a:defRPr sz="3200">
                <a:latin typeface="+mn-lt"/>
                <a:ea typeface="+mn-ea"/>
                <a:cs typeface="+mn-cs"/>
                <a:sym typeface="Produkt Extralight"/>
              </a:defRPr>
            </a:lvl1pPr>
            <a:lvl2pPr marL="0" indent="317500" defTabSz="254000">
              <a:spcBef>
                <a:spcPts val="0"/>
              </a:spcBef>
              <a:buSzTx/>
              <a:buNone/>
              <a:defRPr sz="3200">
                <a:latin typeface="+mn-lt"/>
                <a:ea typeface="+mn-ea"/>
                <a:cs typeface="+mn-cs"/>
                <a:sym typeface="Produkt Extralight"/>
              </a:defRPr>
            </a:lvl2pPr>
            <a:lvl3pPr marL="0" indent="635000" defTabSz="254000">
              <a:spcBef>
                <a:spcPts val="0"/>
              </a:spcBef>
              <a:buSzTx/>
              <a:buNone/>
              <a:defRPr sz="3200">
                <a:latin typeface="+mn-lt"/>
                <a:ea typeface="+mn-ea"/>
                <a:cs typeface="+mn-cs"/>
                <a:sym typeface="Produkt Extralight"/>
              </a:defRPr>
            </a:lvl3pPr>
            <a:lvl4pPr marL="0" indent="952500" defTabSz="254000">
              <a:spcBef>
                <a:spcPts val="0"/>
              </a:spcBef>
              <a:buSzTx/>
              <a:buNone/>
              <a:defRPr sz="3200">
                <a:latin typeface="+mn-lt"/>
                <a:ea typeface="+mn-ea"/>
                <a:cs typeface="+mn-cs"/>
                <a:sym typeface="Produkt Extralight"/>
              </a:defRPr>
            </a:lvl4pPr>
            <a:lvl5pPr marL="0" indent="1270000" defTabSz="254000">
              <a:spcBef>
                <a:spcPts val="0"/>
              </a:spcBef>
              <a:buSzTx/>
              <a:buNone/>
              <a:defRPr sz="3200">
                <a:latin typeface="+mn-lt"/>
                <a:ea typeface="+mn-ea"/>
                <a:cs typeface="+mn-cs"/>
                <a:sym typeface="Produkt Extralight"/>
              </a:defRPr>
            </a:lvl5pPr>
          </a:lstStyle>
          <a:p>
            <a:pPr/>
            <a:r>
              <a:t>Presentation Subtitle</a:t>
            </a:r>
          </a:p>
          <a:p>
            <a:pPr lvl="1"/>
            <a:r>
              <a:t/>
            </a:r>
          </a:p>
          <a:p>
            <a:pPr lvl="2"/>
            <a:r>
              <a:t/>
            </a:r>
          </a:p>
          <a:p>
            <a:pPr lvl="3"/>
            <a:r>
              <a:t/>
            </a:r>
          </a:p>
          <a:p>
            <a:pPr lvl="4"/>
            <a:r>
              <a:t/>
            </a:r>
          </a:p>
        </p:txBody>
      </p:sp>
      <p:sp>
        <p:nvSpPr>
          <p:cNvPr id="13" name="Presentation Title"/>
          <p:cNvSpPr txBox="1"/>
          <p:nvPr>
            <p:ph type="title" hasCustomPrompt="1"/>
          </p:nvPr>
        </p:nvSpPr>
        <p:spPr>
          <a:xfrm>
            <a:off x="698500" y="1854200"/>
            <a:ext cx="11607800" cy="3302000"/>
          </a:xfrm>
          <a:prstGeom prst="rect">
            <a:avLst/>
          </a:prstGeom>
        </p:spPr>
        <p:txBody>
          <a:bodyPr anchor="b"/>
          <a:lstStyle>
            <a:lvl1pPr>
              <a:defRPr spc="-84" sz="8400"/>
            </a:lvl1pPr>
          </a:lstStyle>
          <a:p>
            <a:pPr/>
            <a:r>
              <a:t>Presentation Title</a:t>
            </a:r>
          </a:p>
        </p:txBody>
      </p:sp>
      <p:sp>
        <p:nvSpPr>
          <p:cNvPr id="14" name="Slide Number"/>
          <p:cNvSpPr txBox="1"/>
          <p:nvPr>
            <p:ph type="sldNum" sz="quarter" idx="2"/>
          </p:nvPr>
        </p:nvSpPr>
        <p:spPr>
          <a:xfrm>
            <a:off x="12509500" y="8750299"/>
            <a:ext cx="292609" cy="315850"/>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Only">
    <p:spTree>
      <p:nvGrpSpPr>
        <p:cNvPr id="1" name=""/>
        <p:cNvGrpSpPr/>
        <p:nvPr/>
      </p:nvGrpSpPr>
      <p:grpSpPr>
        <a:xfrm>
          <a:off x="0" y="0"/>
          <a:ext cx="0" cy="0"/>
          <a:chOff x="0" y="0"/>
          <a:chExt cx="0" cy="0"/>
        </a:xfrm>
      </p:grpSpPr>
      <p:sp>
        <p:nvSpPr>
          <p:cNvPr id="99" name="Slide Subtitle"/>
          <p:cNvSpPr txBox="1"/>
          <p:nvPr>
            <p:ph type="body" sz="quarter" idx="21" hasCustomPrompt="1"/>
          </p:nvPr>
        </p:nvSpPr>
        <p:spPr>
          <a:xfrm>
            <a:off x="698500" y="1447800"/>
            <a:ext cx="11607800" cy="673100"/>
          </a:xfrm>
          <a:prstGeom prst="rect">
            <a:avLst/>
          </a:prstGeom>
        </p:spPr>
        <p:txBody>
          <a:bodyPr/>
          <a:lstStyle>
            <a:lvl1pPr marL="0" indent="0" defTabSz="254000">
              <a:spcBef>
                <a:spcPts val="0"/>
              </a:spcBef>
              <a:buSzTx/>
              <a:buNone/>
              <a:defRPr sz="3200">
                <a:latin typeface="+mn-lt"/>
                <a:ea typeface="+mn-ea"/>
                <a:cs typeface="+mn-cs"/>
                <a:sym typeface="Produkt Extralight"/>
              </a:defRPr>
            </a:lvl1pPr>
          </a:lstStyle>
          <a:p>
            <a:pPr/>
            <a:r>
              <a:t>Slide Subtitle</a:t>
            </a:r>
          </a:p>
        </p:txBody>
      </p:sp>
      <p:sp>
        <p:nvSpPr>
          <p:cNvPr id="100" name="Slide Title"/>
          <p:cNvSpPr txBox="1"/>
          <p:nvPr>
            <p:ph type="title" hasCustomPrompt="1"/>
          </p:nvPr>
        </p:nvSpPr>
        <p:spPr>
          <a:prstGeom prst="rect">
            <a:avLst/>
          </a:prstGeom>
        </p:spPr>
        <p:txBody>
          <a:bodyPr/>
          <a:lstStyle/>
          <a:p>
            <a:pPr/>
            <a:r>
              <a:t>Slide Title</a:t>
            </a:r>
          </a:p>
        </p:txBody>
      </p:sp>
      <p:sp>
        <p:nvSpPr>
          <p:cNvPr id="101" name="Slide Number"/>
          <p:cNvSpPr txBox="1"/>
          <p:nvPr>
            <p:ph type="sldNum" sz="quarter" idx="2"/>
          </p:nvPr>
        </p:nvSpPr>
        <p:spPr>
          <a:xfrm>
            <a:off x="12509499" y="8750299"/>
            <a:ext cx="292609" cy="315850"/>
          </a:xfrm>
          <a:prstGeom prst="rect">
            <a:avLst/>
          </a:prstGeom>
        </p:spPr>
        <p:txBody>
          <a:bodyPr wrap="none"/>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Agenda">
    <p:spTree>
      <p:nvGrpSpPr>
        <p:cNvPr id="1" name=""/>
        <p:cNvGrpSpPr/>
        <p:nvPr/>
      </p:nvGrpSpPr>
      <p:grpSpPr>
        <a:xfrm>
          <a:off x="0" y="0"/>
          <a:ext cx="0" cy="0"/>
          <a:chOff x="0" y="0"/>
          <a:chExt cx="0" cy="0"/>
        </a:xfrm>
      </p:grpSpPr>
      <p:sp>
        <p:nvSpPr>
          <p:cNvPr id="108" name="Agenda Subtitle"/>
          <p:cNvSpPr txBox="1"/>
          <p:nvPr>
            <p:ph type="body" sz="quarter" idx="21" hasCustomPrompt="1"/>
          </p:nvPr>
        </p:nvSpPr>
        <p:spPr>
          <a:xfrm>
            <a:off x="698500" y="1447800"/>
            <a:ext cx="11607800" cy="673100"/>
          </a:xfrm>
          <a:prstGeom prst="rect">
            <a:avLst/>
          </a:prstGeom>
        </p:spPr>
        <p:txBody>
          <a:bodyPr/>
          <a:lstStyle>
            <a:lvl1pPr marL="0" indent="0" defTabSz="254000">
              <a:spcBef>
                <a:spcPts val="0"/>
              </a:spcBef>
              <a:buSzTx/>
              <a:buNone/>
              <a:defRPr sz="3200">
                <a:latin typeface="+mn-lt"/>
                <a:ea typeface="+mn-ea"/>
                <a:cs typeface="+mn-cs"/>
                <a:sym typeface="Produkt Extralight"/>
              </a:defRPr>
            </a:lvl1pPr>
          </a:lstStyle>
          <a:p>
            <a:pPr/>
            <a:r>
              <a:t>Agenda Subtitle</a:t>
            </a:r>
          </a:p>
        </p:txBody>
      </p:sp>
      <p:sp>
        <p:nvSpPr>
          <p:cNvPr id="109" name="Agenda Title"/>
          <p:cNvSpPr txBox="1"/>
          <p:nvPr>
            <p:ph type="title" hasCustomPrompt="1"/>
          </p:nvPr>
        </p:nvSpPr>
        <p:spPr>
          <a:prstGeom prst="rect">
            <a:avLst/>
          </a:prstGeom>
        </p:spPr>
        <p:txBody>
          <a:bodyPr/>
          <a:lstStyle/>
          <a:p>
            <a:pPr/>
            <a:r>
              <a:t>Agenda Title</a:t>
            </a:r>
          </a:p>
        </p:txBody>
      </p:sp>
      <p:sp>
        <p:nvSpPr>
          <p:cNvPr id="110" name="Body Level One…"/>
          <p:cNvSpPr txBox="1"/>
          <p:nvPr>
            <p:ph type="body" idx="1" hasCustomPrompt="1"/>
          </p:nvPr>
        </p:nvSpPr>
        <p:spPr>
          <a:xfrm>
            <a:off x="698500" y="2908300"/>
            <a:ext cx="11607800" cy="6096000"/>
          </a:xfrm>
          <a:prstGeom prst="rect">
            <a:avLst/>
          </a:prstGeom>
        </p:spPr>
        <p:txBody>
          <a:bodyPr/>
          <a:lstStyle>
            <a:lvl1pPr marL="0" indent="0">
              <a:spcBef>
                <a:spcPts val="4300"/>
              </a:spcBef>
              <a:buSzTx/>
              <a:buNone/>
              <a:defRPr sz="3600"/>
            </a:lvl1pPr>
            <a:lvl2pPr marL="0" indent="317500">
              <a:spcBef>
                <a:spcPts val="4300"/>
              </a:spcBef>
              <a:buSzTx/>
              <a:buNone/>
              <a:defRPr sz="3600"/>
            </a:lvl2pPr>
            <a:lvl3pPr marL="0" indent="635000">
              <a:spcBef>
                <a:spcPts val="4300"/>
              </a:spcBef>
              <a:buSzTx/>
              <a:buNone/>
              <a:defRPr sz="3600"/>
            </a:lvl3pPr>
            <a:lvl4pPr marL="0" indent="952500">
              <a:spcBef>
                <a:spcPts val="4300"/>
              </a:spcBef>
              <a:buSzTx/>
              <a:buNone/>
              <a:defRPr sz="3600"/>
            </a:lvl4pPr>
            <a:lvl5pPr marL="0" indent="1270000">
              <a:spcBef>
                <a:spcPts val="4300"/>
              </a:spcBef>
              <a:buSzTx/>
              <a:buNone/>
              <a:defRPr sz="3600"/>
            </a:lvl5pPr>
          </a:lstStyle>
          <a:p>
            <a:pPr/>
            <a:r>
              <a:t>Agenda Topics</a:t>
            </a:r>
          </a:p>
          <a:p>
            <a:pPr lvl="1"/>
            <a:r>
              <a:t/>
            </a:r>
          </a:p>
          <a:p>
            <a:pPr lvl="2"/>
            <a:r>
              <a:t/>
            </a:r>
          </a:p>
          <a:p>
            <a:pPr lvl="3"/>
            <a:r>
              <a:t/>
            </a:r>
          </a:p>
          <a:p>
            <a:pPr lvl="4"/>
            <a:r>
              <a:t/>
            </a:r>
          </a:p>
        </p:txBody>
      </p:sp>
      <p:sp>
        <p:nvSpPr>
          <p:cNvPr id="111" name="Slide Number"/>
          <p:cNvSpPr txBox="1"/>
          <p:nvPr>
            <p:ph type="sldNum" sz="quarter" idx="2"/>
          </p:nvPr>
        </p:nvSpPr>
        <p:spPr>
          <a:xfrm>
            <a:off x="12509499" y="8750299"/>
            <a:ext cx="292609" cy="315850"/>
          </a:xfrm>
          <a:prstGeom prst="rect">
            <a:avLst/>
          </a:prstGeom>
        </p:spPr>
        <p:txBody>
          <a:bodyPr wrap="none"/>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tatement">
    <p:spTree>
      <p:nvGrpSpPr>
        <p:cNvPr id="1" name=""/>
        <p:cNvGrpSpPr/>
        <p:nvPr/>
      </p:nvGrpSpPr>
      <p:grpSpPr>
        <a:xfrm>
          <a:off x="0" y="0"/>
          <a:ext cx="0" cy="0"/>
          <a:chOff x="0" y="0"/>
          <a:chExt cx="0" cy="0"/>
        </a:xfrm>
      </p:grpSpPr>
      <p:sp>
        <p:nvSpPr>
          <p:cNvPr id="118" name="Body Level One…"/>
          <p:cNvSpPr txBox="1"/>
          <p:nvPr>
            <p:ph type="body" sz="half" idx="1" hasCustomPrompt="1"/>
          </p:nvPr>
        </p:nvSpPr>
        <p:spPr>
          <a:xfrm>
            <a:off x="698500" y="3149600"/>
            <a:ext cx="11607800" cy="3238500"/>
          </a:xfrm>
          <a:prstGeom prst="rect">
            <a:avLst/>
          </a:prstGeom>
        </p:spPr>
        <p:txBody>
          <a:bodyPr anchor="ctr"/>
          <a:lstStyle>
            <a:lvl1pPr marL="0" indent="0" algn="ctr" defTabSz="355600">
              <a:lnSpc>
                <a:spcPct val="90000"/>
              </a:lnSpc>
              <a:spcBef>
                <a:spcPts val="0"/>
              </a:spcBef>
              <a:buSzTx/>
              <a:buNone/>
              <a:defRPr spc="-84" sz="8400">
                <a:latin typeface="+mn-lt"/>
                <a:ea typeface="+mn-ea"/>
                <a:cs typeface="+mn-cs"/>
                <a:sym typeface="Produkt Extralight"/>
              </a:defRPr>
            </a:lvl1pPr>
            <a:lvl2pPr marL="0" indent="317500" algn="ctr" defTabSz="355600">
              <a:lnSpc>
                <a:spcPct val="90000"/>
              </a:lnSpc>
              <a:spcBef>
                <a:spcPts val="0"/>
              </a:spcBef>
              <a:buSzTx/>
              <a:buNone/>
              <a:defRPr spc="-84" sz="8400">
                <a:latin typeface="+mn-lt"/>
                <a:ea typeface="+mn-ea"/>
                <a:cs typeface="+mn-cs"/>
                <a:sym typeface="Produkt Extralight"/>
              </a:defRPr>
            </a:lvl2pPr>
            <a:lvl3pPr marL="0" indent="635000" algn="ctr" defTabSz="355600">
              <a:lnSpc>
                <a:spcPct val="90000"/>
              </a:lnSpc>
              <a:spcBef>
                <a:spcPts val="0"/>
              </a:spcBef>
              <a:buSzTx/>
              <a:buNone/>
              <a:defRPr spc="-84" sz="8400">
                <a:latin typeface="+mn-lt"/>
                <a:ea typeface="+mn-ea"/>
                <a:cs typeface="+mn-cs"/>
                <a:sym typeface="Produkt Extralight"/>
              </a:defRPr>
            </a:lvl3pPr>
            <a:lvl4pPr marL="0" indent="952500" algn="ctr" defTabSz="355600">
              <a:lnSpc>
                <a:spcPct val="90000"/>
              </a:lnSpc>
              <a:spcBef>
                <a:spcPts val="0"/>
              </a:spcBef>
              <a:buSzTx/>
              <a:buNone/>
              <a:defRPr spc="-84" sz="8400">
                <a:latin typeface="+mn-lt"/>
                <a:ea typeface="+mn-ea"/>
                <a:cs typeface="+mn-cs"/>
                <a:sym typeface="Produkt Extralight"/>
              </a:defRPr>
            </a:lvl4pPr>
            <a:lvl5pPr marL="0" indent="1270000" algn="ctr" defTabSz="355600">
              <a:lnSpc>
                <a:spcPct val="90000"/>
              </a:lnSpc>
              <a:spcBef>
                <a:spcPts val="0"/>
              </a:spcBef>
              <a:buSzTx/>
              <a:buNone/>
              <a:defRPr spc="-84" sz="8400">
                <a:latin typeface="+mn-lt"/>
                <a:ea typeface="+mn-ea"/>
                <a:cs typeface="+mn-cs"/>
                <a:sym typeface="Produkt Extralight"/>
              </a:defRPr>
            </a:lvl5pPr>
          </a:lstStyle>
          <a:p>
            <a:pPr/>
            <a:r>
              <a:t>Statement</a:t>
            </a:r>
          </a:p>
          <a:p>
            <a:pPr lvl="1"/>
            <a:r>
              <a:t/>
            </a:r>
          </a:p>
          <a:p>
            <a:pPr lvl="2"/>
            <a:r>
              <a:t/>
            </a:r>
          </a:p>
          <a:p>
            <a:pPr lvl="3"/>
            <a:r>
              <a:t/>
            </a:r>
          </a:p>
          <a:p>
            <a:pPr lvl="4"/>
            <a:r>
              <a:t/>
            </a:r>
          </a:p>
        </p:txBody>
      </p:sp>
      <p:sp>
        <p:nvSpPr>
          <p:cNvPr id="119" name="Slide Number"/>
          <p:cNvSpPr txBox="1"/>
          <p:nvPr>
            <p:ph type="sldNum" sz="quarter" idx="2"/>
          </p:nvPr>
        </p:nvSpPr>
        <p:spPr>
          <a:xfrm>
            <a:off x="12509499" y="8750299"/>
            <a:ext cx="292609" cy="315850"/>
          </a:xfrm>
          <a:prstGeom prst="rect">
            <a:avLst/>
          </a:prstGeom>
        </p:spPr>
        <p:txBody>
          <a:bodyPr wrap="none"/>
          <a:lstStyle/>
          <a:p>
            <a:pPr/>
            <a:fld id="{86CB4B4D-7CA3-9044-876B-883B54F8677D}" type="slidenum"/>
          </a:p>
        </p:txBody>
      </p:sp>
    </p:spTree>
  </p:cSld>
  <p:clrMapOvr>
    <a:masterClrMapping/>
  </p:clrMapOvr>
  <p:transition xmlns:p14="http://schemas.microsoft.com/office/powerpoint/2010/main" spd="med" advClick="1"/>
</p:sldLayout>
</file>

<file path=ppt/slideLayouts/slideLayout1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ig Fact">
    <p:spTree>
      <p:nvGrpSpPr>
        <p:cNvPr id="1" name=""/>
        <p:cNvGrpSpPr/>
        <p:nvPr/>
      </p:nvGrpSpPr>
      <p:grpSpPr>
        <a:xfrm>
          <a:off x="0" y="0"/>
          <a:ext cx="0" cy="0"/>
          <a:chOff x="0" y="0"/>
          <a:chExt cx="0" cy="0"/>
        </a:xfrm>
      </p:grpSpPr>
      <p:sp>
        <p:nvSpPr>
          <p:cNvPr id="126" name="Body Level One…"/>
          <p:cNvSpPr txBox="1"/>
          <p:nvPr>
            <p:ph type="body" idx="1" hasCustomPrompt="1"/>
          </p:nvPr>
        </p:nvSpPr>
        <p:spPr>
          <a:xfrm>
            <a:off x="698500" y="698500"/>
            <a:ext cx="11607800" cy="5765800"/>
          </a:xfrm>
          <a:prstGeom prst="rect">
            <a:avLst/>
          </a:prstGeom>
        </p:spPr>
        <p:txBody>
          <a:bodyPr anchor="b"/>
          <a:lstStyle>
            <a:lvl1pPr marL="0" indent="0" algn="ctr" defTabSz="254000">
              <a:lnSpc>
                <a:spcPct val="90000"/>
              </a:lnSpc>
              <a:spcBef>
                <a:spcPts val="0"/>
              </a:spcBef>
              <a:buSzTx/>
              <a:buNone/>
              <a:defRPr spc="-1240" sz="24800">
                <a:latin typeface="+mn-lt"/>
                <a:ea typeface="+mn-ea"/>
                <a:cs typeface="+mn-cs"/>
                <a:sym typeface="Produkt Extralight"/>
              </a:defRPr>
            </a:lvl1pPr>
            <a:lvl2pPr marL="0" indent="317500" algn="ctr" defTabSz="254000">
              <a:lnSpc>
                <a:spcPct val="90000"/>
              </a:lnSpc>
              <a:spcBef>
                <a:spcPts val="0"/>
              </a:spcBef>
              <a:buSzTx/>
              <a:buNone/>
              <a:defRPr spc="-1240" sz="24800">
                <a:latin typeface="+mn-lt"/>
                <a:ea typeface="+mn-ea"/>
                <a:cs typeface="+mn-cs"/>
                <a:sym typeface="Produkt Extralight"/>
              </a:defRPr>
            </a:lvl2pPr>
            <a:lvl3pPr marL="0" indent="635000" algn="ctr" defTabSz="254000">
              <a:lnSpc>
                <a:spcPct val="90000"/>
              </a:lnSpc>
              <a:spcBef>
                <a:spcPts val="0"/>
              </a:spcBef>
              <a:buSzTx/>
              <a:buNone/>
              <a:defRPr spc="-1240" sz="24800">
                <a:latin typeface="+mn-lt"/>
                <a:ea typeface="+mn-ea"/>
                <a:cs typeface="+mn-cs"/>
                <a:sym typeface="Produkt Extralight"/>
              </a:defRPr>
            </a:lvl3pPr>
            <a:lvl4pPr marL="0" indent="952500" algn="ctr" defTabSz="254000">
              <a:lnSpc>
                <a:spcPct val="90000"/>
              </a:lnSpc>
              <a:spcBef>
                <a:spcPts val="0"/>
              </a:spcBef>
              <a:buSzTx/>
              <a:buNone/>
              <a:defRPr spc="-1240" sz="24800">
                <a:latin typeface="+mn-lt"/>
                <a:ea typeface="+mn-ea"/>
                <a:cs typeface="+mn-cs"/>
                <a:sym typeface="Produkt Extralight"/>
              </a:defRPr>
            </a:lvl4pPr>
            <a:lvl5pPr marL="0" indent="1270000" algn="ctr" defTabSz="254000">
              <a:lnSpc>
                <a:spcPct val="90000"/>
              </a:lnSpc>
              <a:spcBef>
                <a:spcPts val="0"/>
              </a:spcBef>
              <a:buSzTx/>
              <a:buNone/>
              <a:defRPr spc="-1240" sz="24800">
                <a:latin typeface="+mn-lt"/>
                <a:ea typeface="+mn-ea"/>
                <a:cs typeface="+mn-cs"/>
                <a:sym typeface="Produkt Extralight"/>
              </a:defRPr>
            </a:lvl5pPr>
          </a:lstStyle>
          <a:p>
            <a:pPr/>
            <a:r>
              <a:t>100%</a:t>
            </a:r>
          </a:p>
          <a:p>
            <a:pPr lvl="1"/>
            <a:r>
              <a:t/>
            </a:r>
          </a:p>
          <a:p>
            <a:pPr lvl="2"/>
            <a:r>
              <a:t/>
            </a:r>
          </a:p>
          <a:p>
            <a:pPr lvl="3"/>
            <a:r>
              <a:t/>
            </a:r>
          </a:p>
          <a:p>
            <a:pPr lvl="4"/>
            <a:r>
              <a:t/>
            </a:r>
          </a:p>
        </p:txBody>
      </p:sp>
      <p:sp>
        <p:nvSpPr>
          <p:cNvPr id="127" name="Fact information"/>
          <p:cNvSpPr txBox="1"/>
          <p:nvPr>
            <p:ph type="body" sz="quarter" idx="21" hasCustomPrompt="1"/>
          </p:nvPr>
        </p:nvSpPr>
        <p:spPr>
          <a:xfrm>
            <a:off x="698500" y="6210300"/>
            <a:ext cx="11607800" cy="673100"/>
          </a:xfrm>
          <a:prstGeom prst="rect">
            <a:avLst/>
          </a:prstGeom>
        </p:spPr>
        <p:txBody>
          <a:bodyPr/>
          <a:lstStyle>
            <a:lvl1pPr marL="0" indent="0" algn="ctr" defTabSz="254000">
              <a:lnSpc>
                <a:spcPct val="90000"/>
              </a:lnSpc>
              <a:spcBef>
                <a:spcPts val="0"/>
              </a:spcBef>
              <a:buSzTx/>
              <a:buNone/>
              <a:defRPr spc="-35" sz="3500">
                <a:latin typeface="+mn-lt"/>
                <a:ea typeface="+mn-ea"/>
                <a:cs typeface="+mn-cs"/>
                <a:sym typeface="Produkt Extralight"/>
              </a:defRPr>
            </a:lvl1pPr>
          </a:lstStyle>
          <a:p>
            <a:pPr/>
            <a:r>
              <a:t>Fact information</a:t>
            </a:r>
          </a:p>
        </p:txBody>
      </p:sp>
      <p:sp>
        <p:nvSpPr>
          <p:cNvPr id="128" name="Slide Number"/>
          <p:cNvSpPr txBox="1"/>
          <p:nvPr>
            <p:ph type="sldNum" sz="quarter" idx="2"/>
          </p:nvPr>
        </p:nvSpPr>
        <p:spPr>
          <a:xfrm>
            <a:off x="12509499" y="8750299"/>
            <a:ext cx="292609" cy="315850"/>
          </a:xfrm>
          <a:prstGeom prst="rect">
            <a:avLst/>
          </a:prstGeom>
        </p:spPr>
        <p:txBody>
          <a:bodyPr wrap="none"/>
          <a:lstStyle/>
          <a:p>
            <a:pPr/>
            <a:fld id="{86CB4B4D-7CA3-9044-876B-883B54F8677D}" type="slidenum"/>
          </a:p>
        </p:txBody>
      </p:sp>
    </p:spTree>
  </p:cSld>
  <p:clrMapOvr>
    <a:masterClrMapping/>
  </p:clrMapOvr>
  <p:transition xmlns:p14="http://schemas.microsoft.com/office/powerpoint/2010/main" spd="med" advClick="1"/>
</p:sldLayout>
</file>

<file path=ppt/slideLayouts/slideLayout1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Quote">
    <p:spTree>
      <p:nvGrpSpPr>
        <p:cNvPr id="1" name=""/>
        <p:cNvGrpSpPr/>
        <p:nvPr/>
      </p:nvGrpSpPr>
      <p:grpSpPr>
        <a:xfrm>
          <a:off x="0" y="0"/>
          <a:ext cx="0" cy="0"/>
          <a:chOff x="0" y="0"/>
          <a:chExt cx="0" cy="0"/>
        </a:xfrm>
      </p:grpSpPr>
      <p:sp>
        <p:nvSpPr>
          <p:cNvPr id="135" name="Attribution"/>
          <p:cNvSpPr txBox="1"/>
          <p:nvPr>
            <p:ph type="body" sz="quarter" idx="21" hasCustomPrompt="1"/>
          </p:nvPr>
        </p:nvSpPr>
        <p:spPr>
          <a:xfrm>
            <a:off x="1016000" y="6426200"/>
            <a:ext cx="10972800" cy="584200"/>
          </a:xfrm>
          <a:prstGeom prst="rect">
            <a:avLst/>
          </a:prstGeom>
        </p:spPr>
        <p:txBody>
          <a:bodyPr/>
          <a:lstStyle>
            <a:lvl1pPr marL="0" indent="0" defTabSz="587022">
              <a:spcBef>
                <a:spcPts val="0"/>
              </a:spcBef>
              <a:buSzTx/>
              <a:buNone/>
              <a:defRPr sz="2400">
                <a:latin typeface="Produkt Light"/>
                <a:ea typeface="Produkt Light"/>
                <a:cs typeface="Produkt Light"/>
                <a:sym typeface="Produkt Light"/>
              </a:defRPr>
            </a:lvl1pPr>
          </a:lstStyle>
          <a:p>
            <a:pPr/>
            <a:r>
              <a:t>Attribution</a:t>
            </a:r>
          </a:p>
        </p:txBody>
      </p:sp>
      <p:sp>
        <p:nvSpPr>
          <p:cNvPr id="136" name="Body Level One…"/>
          <p:cNvSpPr txBox="1"/>
          <p:nvPr>
            <p:ph type="body" sz="half" idx="1" hasCustomPrompt="1"/>
          </p:nvPr>
        </p:nvSpPr>
        <p:spPr>
          <a:xfrm>
            <a:off x="749300" y="2298700"/>
            <a:ext cx="11506200" cy="3175000"/>
          </a:xfrm>
          <a:prstGeom prst="rect">
            <a:avLst/>
          </a:prstGeom>
        </p:spPr>
        <p:txBody>
          <a:bodyPr anchor="b"/>
          <a:lstStyle>
            <a:lvl1pPr marL="180622" indent="-180622" defTabSz="1733973">
              <a:lnSpc>
                <a:spcPct val="90000"/>
              </a:lnSpc>
              <a:spcBef>
                <a:spcPts val="0"/>
              </a:spcBef>
              <a:buSzTx/>
              <a:buNone/>
              <a:defRPr spc="-66" sz="6600">
                <a:latin typeface="+mn-lt"/>
                <a:ea typeface="+mn-ea"/>
                <a:cs typeface="+mn-cs"/>
                <a:sym typeface="Produkt Extralight"/>
              </a:defRPr>
            </a:lvl1pPr>
            <a:lvl2pPr marL="180622" indent="136877" defTabSz="1733973">
              <a:lnSpc>
                <a:spcPct val="90000"/>
              </a:lnSpc>
              <a:spcBef>
                <a:spcPts val="0"/>
              </a:spcBef>
              <a:buSzTx/>
              <a:buNone/>
              <a:defRPr spc="-66" sz="6600">
                <a:latin typeface="+mn-lt"/>
                <a:ea typeface="+mn-ea"/>
                <a:cs typeface="+mn-cs"/>
                <a:sym typeface="Produkt Extralight"/>
              </a:defRPr>
            </a:lvl2pPr>
            <a:lvl3pPr marL="180622" indent="454377" defTabSz="1733973">
              <a:lnSpc>
                <a:spcPct val="90000"/>
              </a:lnSpc>
              <a:spcBef>
                <a:spcPts val="0"/>
              </a:spcBef>
              <a:buSzTx/>
              <a:buNone/>
              <a:defRPr spc="-66" sz="6600">
                <a:latin typeface="+mn-lt"/>
                <a:ea typeface="+mn-ea"/>
                <a:cs typeface="+mn-cs"/>
                <a:sym typeface="Produkt Extralight"/>
              </a:defRPr>
            </a:lvl3pPr>
            <a:lvl4pPr marL="180622" indent="771877" defTabSz="1733973">
              <a:lnSpc>
                <a:spcPct val="90000"/>
              </a:lnSpc>
              <a:spcBef>
                <a:spcPts val="0"/>
              </a:spcBef>
              <a:buSzTx/>
              <a:buNone/>
              <a:defRPr spc="-66" sz="6600">
                <a:latin typeface="+mn-lt"/>
                <a:ea typeface="+mn-ea"/>
                <a:cs typeface="+mn-cs"/>
                <a:sym typeface="Produkt Extralight"/>
              </a:defRPr>
            </a:lvl4pPr>
            <a:lvl5pPr marL="180622" indent="1089377" defTabSz="1733973">
              <a:lnSpc>
                <a:spcPct val="90000"/>
              </a:lnSpc>
              <a:spcBef>
                <a:spcPts val="0"/>
              </a:spcBef>
              <a:buSzTx/>
              <a:buNone/>
              <a:defRPr spc="-66" sz="6600">
                <a:latin typeface="+mn-lt"/>
                <a:ea typeface="+mn-ea"/>
                <a:cs typeface="+mn-cs"/>
                <a:sym typeface="Produkt Extralight"/>
              </a:defRPr>
            </a:lvl5pPr>
          </a:lstStyle>
          <a:p>
            <a:pPr/>
            <a:r>
              <a:t>“Notable Quote”</a:t>
            </a:r>
          </a:p>
          <a:p>
            <a:pPr lvl="1"/>
            <a:r>
              <a:t/>
            </a:r>
          </a:p>
          <a:p>
            <a:pPr lvl="2"/>
            <a:r>
              <a:t/>
            </a:r>
          </a:p>
          <a:p>
            <a:pPr lvl="3"/>
            <a:r>
              <a:t/>
            </a:r>
          </a:p>
          <a:p>
            <a:pPr lvl="4"/>
            <a:r>
              <a:t/>
            </a:r>
          </a:p>
        </p:txBody>
      </p:sp>
      <p:sp>
        <p:nvSpPr>
          <p:cNvPr id="137" name="Slide Number"/>
          <p:cNvSpPr txBox="1"/>
          <p:nvPr>
            <p:ph type="sldNum" sz="quarter" idx="2"/>
          </p:nvPr>
        </p:nvSpPr>
        <p:spPr>
          <a:xfrm>
            <a:off x="12509499" y="8750299"/>
            <a:ext cx="292609" cy="315850"/>
          </a:xfrm>
          <a:prstGeom prst="rect">
            <a:avLst/>
          </a:prstGeom>
        </p:spPr>
        <p:txBody>
          <a:bodyPr wrap="none"/>
          <a:lstStyle/>
          <a:p>
            <a:pPr/>
            <a:fld id="{86CB4B4D-7CA3-9044-876B-883B54F8677D}" type="slidenum"/>
          </a:p>
        </p:txBody>
      </p:sp>
    </p:spTree>
  </p:cSld>
  <p:clrMapOvr>
    <a:masterClrMapping/>
  </p:clrMapOvr>
  <p:transition xmlns:p14="http://schemas.microsoft.com/office/powerpoint/2010/main" spd="med" advClick="1"/>
</p:sldLayout>
</file>

<file path=ppt/slideLayouts/slideLayout1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 3 Up">
    <p:spTree>
      <p:nvGrpSpPr>
        <p:cNvPr id="1" name=""/>
        <p:cNvGrpSpPr/>
        <p:nvPr/>
      </p:nvGrpSpPr>
      <p:grpSpPr>
        <a:xfrm>
          <a:off x="0" y="0"/>
          <a:ext cx="0" cy="0"/>
          <a:chOff x="0" y="0"/>
          <a:chExt cx="0" cy="0"/>
        </a:xfrm>
      </p:grpSpPr>
      <p:sp>
        <p:nvSpPr>
          <p:cNvPr id="144" name="Close-up of a curved, white, layered pattern"/>
          <p:cNvSpPr/>
          <p:nvPr>
            <p:ph type="pic" sz="quarter" idx="21"/>
          </p:nvPr>
        </p:nvSpPr>
        <p:spPr>
          <a:xfrm>
            <a:off x="622300" y="2907462"/>
            <a:ext cx="3937000" cy="3938676"/>
          </a:xfrm>
          <a:prstGeom prst="rect">
            <a:avLst/>
          </a:prstGeom>
        </p:spPr>
        <p:txBody>
          <a:bodyPr lIns="91439" tIns="45719" rIns="91439" bIns="45719">
            <a:noAutofit/>
          </a:bodyPr>
          <a:lstStyle/>
          <a:p>
            <a:pPr/>
          </a:p>
        </p:txBody>
      </p:sp>
      <p:sp>
        <p:nvSpPr>
          <p:cNvPr id="145" name="Close-up of a layered pattern of grey stone"/>
          <p:cNvSpPr/>
          <p:nvPr>
            <p:ph type="pic" sz="quarter" idx="22"/>
          </p:nvPr>
        </p:nvSpPr>
        <p:spPr>
          <a:xfrm>
            <a:off x="3893586" y="3136900"/>
            <a:ext cx="5217627" cy="3479800"/>
          </a:xfrm>
          <a:prstGeom prst="rect">
            <a:avLst/>
          </a:prstGeom>
        </p:spPr>
        <p:txBody>
          <a:bodyPr lIns="91439" tIns="45719" rIns="91439" bIns="45719">
            <a:noAutofit/>
          </a:bodyPr>
          <a:lstStyle/>
          <a:p>
            <a:pPr/>
          </a:p>
        </p:txBody>
      </p:sp>
      <p:sp>
        <p:nvSpPr>
          <p:cNvPr id="146" name="Close-up of a white ribbed pattern"/>
          <p:cNvSpPr/>
          <p:nvPr>
            <p:ph type="pic" sz="quarter" idx="23"/>
          </p:nvPr>
        </p:nvSpPr>
        <p:spPr>
          <a:xfrm>
            <a:off x="7802863" y="3136900"/>
            <a:ext cx="5215134" cy="3479800"/>
          </a:xfrm>
          <a:prstGeom prst="rect">
            <a:avLst/>
          </a:prstGeom>
        </p:spPr>
        <p:txBody>
          <a:bodyPr lIns="91439" tIns="45719" rIns="91439" bIns="45719">
            <a:noAutofit/>
          </a:bodyPr>
          <a:lstStyle/>
          <a:p>
            <a:pPr/>
          </a:p>
        </p:txBody>
      </p:sp>
      <p:sp>
        <p:nvSpPr>
          <p:cNvPr id="147" name="Slide Number"/>
          <p:cNvSpPr txBox="1"/>
          <p:nvPr>
            <p:ph type="sldNum" sz="quarter" idx="2"/>
          </p:nvPr>
        </p:nvSpPr>
        <p:spPr>
          <a:xfrm>
            <a:off x="12509499" y="8750299"/>
            <a:ext cx="292609" cy="315850"/>
          </a:xfrm>
          <a:prstGeom prst="rect">
            <a:avLst/>
          </a:prstGeom>
        </p:spPr>
        <p:txBody>
          <a:bodyPr wrap="none"/>
          <a:lstStyle/>
          <a:p>
            <a:pPr/>
            <a:fld id="{86CB4B4D-7CA3-9044-876B-883B54F8677D}" type="slidenum"/>
          </a:p>
        </p:txBody>
      </p:sp>
    </p:spTree>
  </p:cSld>
  <p:clrMapOvr>
    <a:masterClrMapping/>
  </p:clrMapOvr>
  <p:transition xmlns:p14="http://schemas.microsoft.com/office/powerpoint/2010/main" spd="med" advClick="1"/>
</p:sldLayout>
</file>

<file path=ppt/slideLayouts/slideLayout1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p:spTree>
      <p:nvGrpSpPr>
        <p:cNvPr id="1" name=""/>
        <p:cNvGrpSpPr/>
        <p:nvPr/>
      </p:nvGrpSpPr>
      <p:grpSpPr>
        <a:xfrm>
          <a:off x="0" y="0"/>
          <a:ext cx="0" cy="0"/>
          <a:chOff x="0" y="0"/>
          <a:chExt cx="0" cy="0"/>
        </a:xfrm>
      </p:grpSpPr>
      <p:sp>
        <p:nvSpPr>
          <p:cNvPr id="154" name="Angular, futuristic, white corridor with shadows"/>
          <p:cNvSpPr/>
          <p:nvPr>
            <p:ph type="pic" idx="21"/>
          </p:nvPr>
        </p:nvSpPr>
        <p:spPr>
          <a:xfrm>
            <a:off x="-1397000" y="0"/>
            <a:ext cx="15786100" cy="10524067"/>
          </a:xfrm>
          <a:prstGeom prst="rect">
            <a:avLst/>
          </a:prstGeom>
        </p:spPr>
        <p:txBody>
          <a:bodyPr lIns="91439" tIns="45719" rIns="91439" bIns="45719">
            <a:noAutofit/>
          </a:bodyPr>
          <a:lstStyle/>
          <a:p>
            <a:pPr/>
          </a:p>
        </p:txBody>
      </p:sp>
      <p:sp>
        <p:nvSpPr>
          <p:cNvPr id="155" name="Slide Number"/>
          <p:cNvSpPr txBox="1"/>
          <p:nvPr>
            <p:ph type="sldNum" sz="quarter" idx="2"/>
          </p:nvPr>
        </p:nvSpPr>
        <p:spPr>
          <a:xfrm>
            <a:off x="12509499" y="8750299"/>
            <a:ext cx="292609" cy="315850"/>
          </a:xfrm>
          <a:prstGeom prst="rect">
            <a:avLst/>
          </a:prstGeom>
        </p:spPr>
        <p:txBody>
          <a:bodyPr wrap="none"/>
          <a:lstStyle/>
          <a:p>
            <a:pPr/>
            <a:fld id="{86CB4B4D-7CA3-9044-876B-883B54F8677D}" type="slidenum"/>
          </a:p>
        </p:txBody>
      </p:sp>
    </p:spTree>
  </p:cSld>
  <p:clrMapOvr>
    <a:masterClrMapping/>
  </p:clrMapOvr>
  <p:transition xmlns:p14="http://schemas.microsoft.com/office/powerpoint/2010/main" spd="med" advClick="1"/>
</p:sldLayout>
</file>

<file path=ppt/slideLayouts/slideLayout1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lank">
    <p:spTree>
      <p:nvGrpSpPr>
        <p:cNvPr id="1" name=""/>
        <p:cNvGrpSpPr/>
        <p:nvPr/>
      </p:nvGrpSpPr>
      <p:grpSpPr>
        <a:xfrm>
          <a:off x="0" y="0"/>
          <a:ext cx="0" cy="0"/>
          <a:chOff x="0" y="0"/>
          <a:chExt cx="0" cy="0"/>
        </a:xfrm>
      </p:grpSpPr>
      <p:sp>
        <p:nvSpPr>
          <p:cNvPr id="162" name="Slide Number"/>
          <p:cNvSpPr txBox="1"/>
          <p:nvPr>
            <p:ph type="sldNum" sz="quarter" idx="2"/>
          </p:nvPr>
        </p:nvSpPr>
        <p:spPr>
          <a:xfrm>
            <a:off x="12509499" y="8750299"/>
            <a:ext cx="292609" cy="315850"/>
          </a:xfrm>
          <a:prstGeom prst="rect">
            <a:avLst/>
          </a:prstGeom>
        </p:spPr>
        <p:txBody>
          <a:bodyPr wrap="none"/>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mp; Photo">
    <p:spTree>
      <p:nvGrpSpPr>
        <p:cNvPr id="1" name=""/>
        <p:cNvGrpSpPr/>
        <p:nvPr/>
      </p:nvGrpSpPr>
      <p:grpSpPr>
        <a:xfrm>
          <a:off x="0" y="0"/>
          <a:ext cx="0" cy="0"/>
          <a:chOff x="0" y="0"/>
          <a:chExt cx="0" cy="0"/>
        </a:xfrm>
      </p:grpSpPr>
      <p:sp>
        <p:nvSpPr>
          <p:cNvPr id="21" name="Futuristic, curved, white structure"/>
          <p:cNvSpPr/>
          <p:nvPr>
            <p:ph type="pic" idx="21"/>
          </p:nvPr>
        </p:nvSpPr>
        <p:spPr>
          <a:xfrm>
            <a:off x="-88900" y="-3962400"/>
            <a:ext cx="18948400" cy="14211300"/>
          </a:xfrm>
          <a:prstGeom prst="rect">
            <a:avLst/>
          </a:prstGeom>
        </p:spPr>
        <p:txBody>
          <a:bodyPr lIns="91439" tIns="45719" rIns="91439" bIns="45719">
            <a:noAutofit/>
          </a:bodyPr>
          <a:lstStyle/>
          <a:p>
            <a:pPr/>
          </a:p>
        </p:txBody>
      </p:sp>
      <p:sp>
        <p:nvSpPr>
          <p:cNvPr id="22" name="Author and Date"/>
          <p:cNvSpPr txBox="1"/>
          <p:nvPr>
            <p:ph type="body" sz="quarter" idx="22" hasCustomPrompt="1"/>
          </p:nvPr>
        </p:nvSpPr>
        <p:spPr>
          <a:xfrm>
            <a:off x="698500" y="8635227"/>
            <a:ext cx="11607800" cy="457201"/>
          </a:xfrm>
          <a:prstGeom prst="rect">
            <a:avLst/>
          </a:prstGeom>
        </p:spPr>
        <p:txBody>
          <a:bodyPr anchor="b"/>
          <a:lstStyle>
            <a:lvl1pPr marL="0" indent="0" defTabSz="587022">
              <a:spcBef>
                <a:spcPts val="0"/>
              </a:spcBef>
              <a:buSzTx/>
              <a:buNone/>
              <a:defRPr sz="2200">
                <a:latin typeface="Produkt Light"/>
                <a:ea typeface="Produkt Light"/>
                <a:cs typeface="Produkt Light"/>
                <a:sym typeface="Produkt Light"/>
              </a:defRPr>
            </a:lvl1pPr>
          </a:lstStyle>
          <a:p>
            <a:pPr/>
            <a:r>
              <a:t>Author and Date</a:t>
            </a:r>
          </a:p>
        </p:txBody>
      </p:sp>
      <p:sp>
        <p:nvSpPr>
          <p:cNvPr id="23" name="Body Level One…"/>
          <p:cNvSpPr txBox="1"/>
          <p:nvPr>
            <p:ph type="body" sz="quarter" idx="1" hasCustomPrompt="1"/>
          </p:nvPr>
        </p:nvSpPr>
        <p:spPr>
          <a:xfrm>
            <a:off x="698500" y="5102859"/>
            <a:ext cx="11607800" cy="1447801"/>
          </a:xfrm>
          <a:prstGeom prst="rect">
            <a:avLst/>
          </a:prstGeom>
        </p:spPr>
        <p:txBody>
          <a:bodyPr/>
          <a:lstStyle>
            <a:lvl1pPr marL="0" indent="0" defTabSz="254000">
              <a:spcBef>
                <a:spcPts val="0"/>
              </a:spcBef>
              <a:buSzTx/>
              <a:buNone/>
              <a:defRPr sz="3200">
                <a:latin typeface="+mn-lt"/>
                <a:ea typeface="+mn-ea"/>
                <a:cs typeface="+mn-cs"/>
                <a:sym typeface="Produkt Extralight"/>
              </a:defRPr>
            </a:lvl1pPr>
            <a:lvl2pPr marL="0" indent="317500" defTabSz="254000">
              <a:spcBef>
                <a:spcPts val="0"/>
              </a:spcBef>
              <a:buSzTx/>
              <a:buNone/>
              <a:defRPr sz="3200">
                <a:latin typeface="+mn-lt"/>
                <a:ea typeface="+mn-ea"/>
                <a:cs typeface="+mn-cs"/>
                <a:sym typeface="Produkt Extralight"/>
              </a:defRPr>
            </a:lvl2pPr>
            <a:lvl3pPr marL="0" indent="635000" defTabSz="254000">
              <a:spcBef>
                <a:spcPts val="0"/>
              </a:spcBef>
              <a:buSzTx/>
              <a:buNone/>
              <a:defRPr sz="3200">
                <a:latin typeface="+mn-lt"/>
                <a:ea typeface="+mn-ea"/>
                <a:cs typeface="+mn-cs"/>
                <a:sym typeface="Produkt Extralight"/>
              </a:defRPr>
            </a:lvl3pPr>
            <a:lvl4pPr marL="0" indent="952500" defTabSz="254000">
              <a:spcBef>
                <a:spcPts val="0"/>
              </a:spcBef>
              <a:buSzTx/>
              <a:buNone/>
              <a:defRPr sz="3200">
                <a:latin typeface="+mn-lt"/>
                <a:ea typeface="+mn-ea"/>
                <a:cs typeface="+mn-cs"/>
                <a:sym typeface="Produkt Extralight"/>
              </a:defRPr>
            </a:lvl4pPr>
            <a:lvl5pPr marL="0" indent="1270000" defTabSz="254000">
              <a:spcBef>
                <a:spcPts val="0"/>
              </a:spcBef>
              <a:buSzTx/>
              <a:buNone/>
              <a:defRPr sz="3200">
                <a:latin typeface="+mn-lt"/>
                <a:ea typeface="+mn-ea"/>
                <a:cs typeface="+mn-cs"/>
                <a:sym typeface="Produkt Extralight"/>
              </a:defRPr>
            </a:lvl5pPr>
          </a:lstStyle>
          <a:p>
            <a:pPr/>
            <a:r>
              <a:t>Presentation Subtitle</a:t>
            </a:r>
          </a:p>
          <a:p>
            <a:pPr lvl="1"/>
            <a:r>
              <a:t/>
            </a:r>
          </a:p>
          <a:p>
            <a:pPr lvl="2"/>
            <a:r>
              <a:t/>
            </a:r>
          </a:p>
          <a:p>
            <a:pPr lvl="3"/>
            <a:r>
              <a:t/>
            </a:r>
          </a:p>
          <a:p>
            <a:pPr lvl="4"/>
            <a:r>
              <a:t/>
            </a:r>
          </a:p>
        </p:txBody>
      </p:sp>
      <p:sp>
        <p:nvSpPr>
          <p:cNvPr id="24" name="Presentation Title"/>
          <p:cNvSpPr txBox="1"/>
          <p:nvPr>
            <p:ph type="title" hasCustomPrompt="1"/>
          </p:nvPr>
        </p:nvSpPr>
        <p:spPr>
          <a:xfrm>
            <a:off x="698500" y="1854200"/>
            <a:ext cx="11607800" cy="3302000"/>
          </a:xfrm>
          <a:prstGeom prst="rect">
            <a:avLst/>
          </a:prstGeom>
        </p:spPr>
        <p:txBody>
          <a:bodyPr anchor="b"/>
          <a:lstStyle>
            <a:lvl1pPr>
              <a:defRPr spc="-84" sz="8400"/>
            </a:lvl1pPr>
          </a:lstStyle>
          <a:p>
            <a:pPr/>
            <a:r>
              <a:t>Presentation Title</a:t>
            </a:r>
          </a:p>
        </p:txBody>
      </p:sp>
      <p:sp>
        <p:nvSpPr>
          <p:cNvPr id="25" name="Slide Number"/>
          <p:cNvSpPr txBox="1"/>
          <p:nvPr>
            <p:ph type="sldNum" sz="quarter" idx="2"/>
          </p:nvPr>
        </p:nvSpPr>
        <p:spPr>
          <a:xfrm>
            <a:off x="12509500" y="8750299"/>
            <a:ext cx="292609" cy="315850"/>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mp; Photo Alt">
    <p:spTree>
      <p:nvGrpSpPr>
        <p:cNvPr id="1" name=""/>
        <p:cNvGrpSpPr/>
        <p:nvPr/>
      </p:nvGrpSpPr>
      <p:grpSpPr>
        <a:xfrm>
          <a:off x="0" y="0"/>
          <a:ext cx="0" cy="0"/>
          <a:chOff x="0" y="0"/>
          <a:chExt cx="0" cy="0"/>
        </a:xfrm>
      </p:grpSpPr>
      <p:sp>
        <p:nvSpPr>
          <p:cNvPr id="32" name="Close-up of a curved, white, layered pattern"/>
          <p:cNvSpPr/>
          <p:nvPr>
            <p:ph type="pic" idx="21"/>
          </p:nvPr>
        </p:nvSpPr>
        <p:spPr>
          <a:xfrm>
            <a:off x="4876800" y="0"/>
            <a:ext cx="9753600" cy="9753600"/>
          </a:xfrm>
          <a:prstGeom prst="rect">
            <a:avLst/>
          </a:prstGeom>
        </p:spPr>
        <p:txBody>
          <a:bodyPr lIns="91439" tIns="45719" rIns="91439" bIns="45719">
            <a:noAutofit/>
          </a:bodyPr>
          <a:lstStyle/>
          <a:p>
            <a:pPr/>
          </a:p>
        </p:txBody>
      </p:sp>
      <p:sp>
        <p:nvSpPr>
          <p:cNvPr id="33" name="Slide Title"/>
          <p:cNvSpPr txBox="1"/>
          <p:nvPr>
            <p:ph type="title" hasCustomPrompt="1"/>
          </p:nvPr>
        </p:nvSpPr>
        <p:spPr>
          <a:xfrm>
            <a:off x="698500" y="698500"/>
            <a:ext cx="5105400" cy="4178300"/>
          </a:xfrm>
          <a:prstGeom prst="rect">
            <a:avLst/>
          </a:prstGeom>
        </p:spPr>
        <p:txBody>
          <a:bodyPr anchor="b"/>
          <a:lstStyle/>
          <a:p>
            <a:pPr/>
            <a:r>
              <a:t>Slide Title</a:t>
            </a:r>
          </a:p>
        </p:txBody>
      </p:sp>
      <p:sp>
        <p:nvSpPr>
          <p:cNvPr id="34" name="Body Level One…"/>
          <p:cNvSpPr txBox="1"/>
          <p:nvPr>
            <p:ph type="body" sz="quarter" idx="1" hasCustomPrompt="1"/>
          </p:nvPr>
        </p:nvSpPr>
        <p:spPr>
          <a:xfrm>
            <a:off x="698500" y="4775200"/>
            <a:ext cx="5105400" cy="4038600"/>
          </a:xfrm>
          <a:prstGeom prst="rect">
            <a:avLst/>
          </a:prstGeom>
        </p:spPr>
        <p:txBody>
          <a:bodyPr/>
          <a:lstStyle>
            <a:lvl1pPr marL="0" indent="0" defTabSz="254000">
              <a:spcBef>
                <a:spcPts val="0"/>
              </a:spcBef>
              <a:buSzTx/>
              <a:buNone/>
              <a:defRPr sz="3200">
                <a:latin typeface="+mn-lt"/>
                <a:ea typeface="+mn-ea"/>
                <a:cs typeface="+mn-cs"/>
                <a:sym typeface="Produkt Extralight"/>
              </a:defRPr>
            </a:lvl1pPr>
            <a:lvl2pPr marL="0" indent="317500" defTabSz="254000">
              <a:spcBef>
                <a:spcPts val="0"/>
              </a:spcBef>
              <a:buSzTx/>
              <a:buNone/>
              <a:defRPr sz="3200">
                <a:latin typeface="+mn-lt"/>
                <a:ea typeface="+mn-ea"/>
                <a:cs typeface="+mn-cs"/>
                <a:sym typeface="Produkt Extralight"/>
              </a:defRPr>
            </a:lvl2pPr>
            <a:lvl3pPr marL="0" indent="635000" defTabSz="254000">
              <a:spcBef>
                <a:spcPts val="0"/>
              </a:spcBef>
              <a:buSzTx/>
              <a:buNone/>
              <a:defRPr sz="3200">
                <a:latin typeface="+mn-lt"/>
                <a:ea typeface="+mn-ea"/>
                <a:cs typeface="+mn-cs"/>
                <a:sym typeface="Produkt Extralight"/>
              </a:defRPr>
            </a:lvl3pPr>
            <a:lvl4pPr marL="0" indent="952500" defTabSz="254000">
              <a:spcBef>
                <a:spcPts val="0"/>
              </a:spcBef>
              <a:buSzTx/>
              <a:buNone/>
              <a:defRPr sz="3200">
                <a:latin typeface="+mn-lt"/>
                <a:ea typeface="+mn-ea"/>
                <a:cs typeface="+mn-cs"/>
                <a:sym typeface="Produkt Extralight"/>
              </a:defRPr>
            </a:lvl4pPr>
            <a:lvl5pPr marL="0" indent="1270000" defTabSz="254000">
              <a:spcBef>
                <a:spcPts val="0"/>
              </a:spcBef>
              <a:buSzTx/>
              <a:buNone/>
              <a:defRPr sz="3200">
                <a:latin typeface="+mn-lt"/>
                <a:ea typeface="+mn-ea"/>
                <a:cs typeface="+mn-cs"/>
                <a:sym typeface="Produkt Extralight"/>
              </a:defRPr>
            </a:lvl5pPr>
          </a:lstStyle>
          <a:p>
            <a:pPr/>
            <a:r>
              <a:t>Slide Subtitle</a:t>
            </a:r>
          </a:p>
          <a:p>
            <a:pPr lvl="1"/>
            <a:r>
              <a:t/>
            </a:r>
          </a:p>
          <a:p>
            <a:pPr lvl="2"/>
            <a:r>
              <a:t/>
            </a:r>
          </a:p>
          <a:p>
            <a:pPr lvl="3"/>
            <a:r>
              <a:t/>
            </a:r>
          </a:p>
          <a:p>
            <a:pPr lvl="4"/>
            <a:r>
              <a:t/>
            </a:r>
          </a:p>
        </p:txBody>
      </p:sp>
      <p:sp>
        <p:nvSpPr>
          <p:cNvPr id="3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mp; Bullets">
    <p:spTree>
      <p:nvGrpSpPr>
        <p:cNvPr id="1" name=""/>
        <p:cNvGrpSpPr/>
        <p:nvPr/>
      </p:nvGrpSpPr>
      <p:grpSpPr>
        <a:xfrm>
          <a:off x="0" y="0"/>
          <a:ext cx="0" cy="0"/>
          <a:chOff x="0" y="0"/>
          <a:chExt cx="0" cy="0"/>
        </a:xfrm>
      </p:grpSpPr>
      <p:sp>
        <p:nvSpPr>
          <p:cNvPr id="42" name="Slide Subtitle"/>
          <p:cNvSpPr txBox="1"/>
          <p:nvPr>
            <p:ph type="body" sz="quarter" idx="21" hasCustomPrompt="1"/>
          </p:nvPr>
        </p:nvSpPr>
        <p:spPr>
          <a:xfrm>
            <a:off x="698500" y="1447800"/>
            <a:ext cx="11607800" cy="673100"/>
          </a:xfrm>
          <a:prstGeom prst="rect">
            <a:avLst/>
          </a:prstGeom>
        </p:spPr>
        <p:txBody>
          <a:bodyPr/>
          <a:lstStyle>
            <a:lvl1pPr marL="0" indent="0" defTabSz="254000">
              <a:spcBef>
                <a:spcPts val="0"/>
              </a:spcBef>
              <a:buSzTx/>
              <a:buNone/>
              <a:defRPr sz="3200">
                <a:latin typeface="+mn-lt"/>
                <a:ea typeface="+mn-ea"/>
                <a:cs typeface="+mn-cs"/>
                <a:sym typeface="Produkt Extralight"/>
              </a:defRPr>
            </a:lvl1pPr>
          </a:lstStyle>
          <a:p>
            <a:pPr/>
            <a:r>
              <a:t>Slide Subtitle</a:t>
            </a:r>
          </a:p>
        </p:txBody>
      </p:sp>
      <p:sp>
        <p:nvSpPr>
          <p:cNvPr id="43" name="Slide Title"/>
          <p:cNvSpPr txBox="1"/>
          <p:nvPr>
            <p:ph type="title" hasCustomPrompt="1"/>
          </p:nvPr>
        </p:nvSpPr>
        <p:spPr>
          <a:prstGeom prst="rect">
            <a:avLst/>
          </a:prstGeom>
        </p:spPr>
        <p:txBody>
          <a:bodyPr/>
          <a:lstStyle/>
          <a:p>
            <a:pPr/>
            <a:r>
              <a:t>Slide Title</a:t>
            </a:r>
          </a:p>
        </p:txBody>
      </p:sp>
      <p:sp>
        <p:nvSpPr>
          <p:cNvPr id="44" name="Body Level One…"/>
          <p:cNvSpPr txBox="1"/>
          <p:nvPr>
            <p:ph type="body" idx="1" hasCustomPrompt="1"/>
          </p:nvPr>
        </p:nvSpPr>
        <p:spPr>
          <a:prstGeom prst="rect">
            <a:avLst/>
          </a:prstGeom>
        </p:spPr>
        <p:txBody>
          <a:bodyPr/>
          <a:lstStyle/>
          <a:p>
            <a:pPr/>
            <a:r>
              <a:t>Slide bullet text</a:t>
            </a:r>
          </a:p>
          <a:p>
            <a:pPr lvl="1"/>
            <a:r>
              <a:t/>
            </a:r>
          </a:p>
          <a:p>
            <a:pPr lvl="2"/>
            <a:r>
              <a:t/>
            </a:r>
          </a:p>
          <a:p>
            <a:pPr lvl="3"/>
            <a:r>
              <a:t/>
            </a:r>
          </a:p>
          <a:p>
            <a:pPr lvl="4"/>
            <a:r>
              <a:t/>
            </a:r>
          </a:p>
        </p:txBody>
      </p:sp>
      <p:sp>
        <p:nvSpPr>
          <p:cNvPr id="4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ullets">
    <p:spTree>
      <p:nvGrpSpPr>
        <p:cNvPr id="1" name=""/>
        <p:cNvGrpSpPr/>
        <p:nvPr/>
      </p:nvGrpSpPr>
      <p:grpSpPr>
        <a:xfrm>
          <a:off x="0" y="0"/>
          <a:ext cx="0" cy="0"/>
          <a:chOff x="0" y="0"/>
          <a:chExt cx="0" cy="0"/>
        </a:xfrm>
      </p:grpSpPr>
      <p:sp>
        <p:nvSpPr>
          <p:cNvPr id="52" name="Body Level One…"/>
          <p:cNvSpPr txBox="1"/>
          <p:nvPr>
            <p:ph type="body" idx="1" hasCustomPrompt="1"/>
          </p:nvPr>
        </p:nvSpPr>
        <p:spPr>
          <a:prstGeom prst="rect">
            <a:avLst/>
          </a:prstGeom>
        </p:spPr>
        <p:txBody>
          <a:bodyPr/>
          <a:lstStyle/>
          <a:p>
            <a:pPr/>
            <a:r>
              <a:t>Slide bullet text</a:t>
            </a:r>
          </a:p>
          <a:p>
            <a:pPr lvl="1"/>
            <a:r>
              <a:t/>
            </a:r>
          </a:p>
          <a:p>
            <a:pPr lvl="2"/>
            <a:r>
              <a:t/>
            </a:r>
          </a:p>
          <a:p>
            <a:pPr lvl="3"/>
            <a:r>
              <a:t/>
            </a:r>
          </a:p>
          <a:p>
            <a:pPr lvl="4"/>
            <a:r>
              <a:t/>
            </a:r>
          </a:p>
        </p:txBody>
      </p:sp>
      <p:sp>
        <p:nvSpPr>
          <p:cNvPr id="5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Bullets &amp; Photo">
    <p:spTree>
      <p:nvGrpSpPr>
        <p:cNvPr id="1" name=""/>
        <p:cNvGrpSpPr/>
        <p:nvPr/>
      </p:nvGrpSpPr>
      <p:grpSpPr>
        <a:xfrm>
          <a:off x="0" y="0"/>
          <a:ext cx="0" cy="0"/>
          <a:chOff x="0" y="0"/>
          <a:chExt cx="0" cy="0"/>
        </a:xfrm>
      </p:grpSpPr>
      <p:sp>
        <p:nvSpPr>
          <p:cNvPr id="60" name="Close-up of the edge of white curved stone"/>
          <p:cNvSpPr/>
          <p:nvPr>
            <p:ph type="pic" idx="21"/>
          </p:nvPr>
        </p:nvSpPr>
        <p:spPr>
          <a:xfrm>
            <a:off x="6096644" y="0"/>
            <a:ext cx="7313912" cy="9753600"/>
          </a:xfrm>
          <a:prstGeom prst="rect">
            <a:avLst/>
          </a:prstGeom>
        </p:spPr>
        <p:txBody>
          <a:bodyPr lIns="91439" tIns="45719" rIns="91439" bIns="45719">
            <a:noAutofit/>
          </a:bodyPr>
          <a:lstStyle/>
          <a:p>
            <a:pPr/>
          </a:p>
        </p:txBody>
      </p:sp>
      <p:sp>
        <p:nvSpPr>
          <p:cNvPr id="61" name="Slide Subtitle"/>
          <p:cNvSpPr txBox="1"/>
          <p:nvPr>
            <p:ph type="body" sz="quarter" idx="22" hasCustomPrompt="1"/>
          </p:nvPr>
        </p:nvSpPr>
        <p:spPr>
          <a:xfrm>
            <a:off x="698500" y="1447800"/>
            <a:ext cx="5105400" cy="673100"/>
          </a:xfrm>
          <a:prstGeom prst="rect">
            <a:avLst/>
          </a:prstGeom>
        </p:spPr>
        <p:txBody>
          <a:bodyPr/>
          <a:lstStyle>
            <a:lvl1pPr marL="0" indent="0" defTabSz="254000">
              <a:spcBef>
                <a:spcPts val="0"/>
              </a:spcBef>
              <a:buSzTx/>
              <a:buNone/>
              <a:defRPr sz="3200">
                <a:latin typeface="+mn-lt"/>
                <a:ea typeface="+mn-ea"/>
                <a:cs typeface="+mn-cs"/>
                <a:sym typeface="Produkt Extralight"/>
              </a:defRPr>
            </a:lvl1pPr>
          </a:lstStyle>
          <a:p>
            <a:pPr/>
            <a:r>
              <a:t>Slide Subtitle</a:t>
            </a:r>
          </a:p>
        </p:txBody>
      </p:sp>
      <p:sp>
        <p:nvSpPr>
          <p:cNvPr id="62" name="Slide Title"/>
          <p:cNvSpPr txBox="1"/>
          <p:nvPr>
            <p:ph type="title" hasCustomPrompt="1"/>
          </p:nvPr>
        </p:nvSpPr>
        <p:spPr>
          <a:xfrm>
            <a:off x="698500" y="381000"/>
            <a:ext cx="5105400" cy="1143000"/>
          </a:xfrm>
          <a:prstGeom prst="rect">
            <a:avLst/>
          </a:prstGeom>
        </p:spPr>
        <p:txBody>
          <a:bodyPr/>
          <a:lstStyle/>
          <a:p>
            <a:pPr/>
            <a:r>
              <a:t>Slide Title</a:t>
            </a:r>
          </a:p>
        </p:txBody>
      </p:sp>
      <p:sp>
        <p:nvSpPr>
          <p:cNvPr id="63" name="Body Level One…"/>
          <p:cNvSpPr txBox="1"/>
          <p:nvPr>
            <p:ph type="body" sz="half" idx="1" hasCustomPrompt="1"/>
          </p:nvPr>
        </p:nvSpPr>
        <p:spPr>
          <a:xfrm>
            <a:off x="698500" y="3035300"/>
            <a:ext cx="5105400" cy="6019800"/>
          </a:xfrm>
          <a:prstGeom prst="rect">
            <a:avLst/>
          </a:prstGeom>
        </p:spPr>
        <p:txBody>
          <a:bodyPr/>
          <a:lstStyle/>
          <a:p>
            <a:pPr/>
            <a:r>
              <a:t>Slide bullet text</a:t>
            </a:r>
          </a:p>
          <a:p>
            <a:pPr lvl="1"/>
            <a:r>
              <a:t/>
            </a:r>
          </a:p>
          <a:p>
            <a:pPr lvl="2"/>
            <a:r>
              <a:t/>
            </a:r>
          </a:p>
          <a:p>
            <a:pPr lvl="3"/>
            <a:r>
              <a:t/>
            </a:r>
          </a:p>
          <a:p>
            <a:pPr lvl="4"/>
            <a:r>
              <a:t/>
            </a:r>
          </a:p>
        </p:txBody>
      </p:sp>
      <p:sp>
        <p:nvSpPr>
          <p:cNvPr id="64"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Bullets &amp; Live Video Small">
    <p:spTree>
      <p:nvGrpSpPr>
        <p:cNvPr id="1" name=""/>
        <p:cNvGrpSpPr/>
        <p:nvPr/>
      </p:nvGrpSpPr>
      <p:grpSpPr>
        <a:xfrm>
          <a:off x="0" y="0"/>
          <a:ext cx="0" cy="0"/>
          <a:chOff x="0" y="0"/>
          <a:chExt cx="0" cy="0"/>
        </a:xfrm>
      </p:grpSpPr>
      <p:sp>
        <p:nvSpPr>
          <p:cNvPr id="71" name="Slide Subtitle"/>
          <p:cNvSpPr txBox="1"/>
          <p:nvPr>
            <p:ph type="body" sz="quarter" idx="21" hasCustomPrompt="1"/>
          </p:nvPr>
        </p:nvSpPr>
        <p:spPr>
          <a:xfrm>
            <a:off x="698500" y="1447800"/>
            <a:ext cx="11607800" cy="673100"/>
          </a:xfrm>
          <a:prstGeom prst="rect">
            <a:avLst/>
          </a:prstGeom>
        </p:spPr>
        <p:txBody>
          <a:bodyPr/>
          <a:lstStyle>
            <a:lvl1pPr marL="0" indent="0" defTabSz="254000">
              <a:spcBef>
                <a:spcPts val="0"/>
              </a:spcBef>
              <a:buSzTx/>
              <a:buNone/>
              <a:defRPr sz="3200">
                <a:latin typeface="+mn-lt"/>
                <a:ea typeface="+mn-ea"/>
                <a:cs typeface="+mn-cs"/>
                <a:sym typeface="Produkt Extralight"/>
              </a:defRPr>
            </a:lvl1pPr>
          </a:lstStyle>
          <a:p>
            <a:pPr/>
            <a:r>
              <a:t>Slide Subtitle</a:t>
            </a:r>
          </a:p>
        </p:txBody>
      </p:sp>
      <p:sp>
        <p:nvSpPr>
          <p:cNvPr id="72" name="Slide Title"/>
          <p:cNvSpPr txBox="1"/>
          <p:nvPr>
            <p:ph type="title" hasCustomPrompt="1"/>
          </p:nvPr>
        </p:nvSpPr>
        <p:spPr>
          <a:prstGeom prst="rect">
            <a:avLst/>
          </a:prstGeom>
        </p:spPr>
        <p:txBody>
          <a:bodyPr/>
          <a:lstStyle/>
          <a:p>
            <a:pPr/>
            <a:r>
              <a:t>Slide Title</a:t>
            </a:r>
          </a:p>
        </p:txBody>
      </p:sp>
      <p:sp>
        <p:nvSpPr>
          <p:cNvPr id="73" name="Body Level One…"/>
          <p:cNvSpPr txBox="1"/>
          <p:nvPr>
            <p:ph type="body" sz="half" idx="1" hasCustomPrompt="1"/>
          </p:nvPr>
        </p:nvSpPr>
        <p:spPr>
          <a:xfrm>
            <a:off x="698500" y="3035006"/>
            <a:ext cx="5105400" cy="6019801"/>
          </a:xfrm>
          <a:prstGeom prst="rect">
            <a:avLst/>
          </a:prstGeom>
        </p:spPr>
        <p:txBody>
          <a:bodyPr/>
          <a:lstStyle/>
          <a:p>
            <a:pPr/>
            <a:r>
              <a:t>Slide bullet text</a:t>
            </a:r>
          </a:p>
          <a:p>
            <a:pPr lvl="1"/>
            <a:r>
              <a:t/>
            </a:r>
          </a:p>
          <a:p>
            <a:pPr lvl="2"/>
            <a:r>
              <a:t/>
            </a:r>
          </a:p>
          <a:p>
            <a:pPr lvl="3"/>
            <a:r>
              <a:t/>
            </a:r>
          </a:p>
          <a:p>
            <a:pPr lvl="4"/>
            <a:r>
              <a:t/>
            </a:r>
          </a:p>
        </p:txBody>
      </p:sp>
      <p:sp>
        <p:nvSpPr>
          <p:cNvPr id="74" name="Slide Number"/>
          <p:cNvSpPr txBox="1"/>
          <p:nvPr>
            <p:ph type="sldNum" sz="quarter" idx="2"/>
          </p:nvPr>
        </p:nvSpPr>
        <p:spPr>
          <a:xfrm>
            <a:off x="12509499" y="8750299"/>
            <a:ext cx="292609" cy="315850"/>
          </a:xfrm>
          <a:prstGeom prst="rect">
            <a:avLst/>
          </a:prstGeom>
        </p:spPr>
        <p:txBody>
          <a:bodyPr wrap="none"/>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Bullets &amp; Live Video Large">
    <p:spTree>
      <p:nvGrpSpPr>
        <p:cNvPr id="1" name=""/>
        <p:cNvGrpSpPr/>
        <p:nvPr/>
      </p:nvGrpSpPr>
      <p:grpSpPr>
        <a:xfrm>
          <a:off x="0" y="0"/>
          <a:ext cx="0" cy="0"/>
          <a:chOff x="0" y="0"/>
          <a:chExt cx="0" cy="0"/>
        </a:xfrm>
      </p:grpSpPr>
      <p:sp>
        <p:nvSpPr>
          <p:cNvPr id="81" name="Slide Subtitle"/>
          <p:cNvSpPr txBox="1"/>
          <p:nvPr>
            <p:ph type="body" sz="quarter" idx="21" hasCustomPrompt="1"/>
          </p:nvPr>
        </p:nvSpPr>
        <p:spPr>
          <a:xfrm>
            <a:off x="698500" y="1447800"/>
            <a:ext cx="5105400" cy="674779"/>
          </a:xfrm>
          <a:prstGeom prst="rect">
            <a:avLst/>
          </a:prstGeom>
        </p:spPr>
        <p:txBody>
          <a:bodyPr/>
          <a:lstStyle>
            <a:lvl1pPr marL="0" indent="0" defTabSz="254000">
              <a:spcBef>
                <a:spcPts val="0"/>
              </a:spcBef>
              <a:buSzTx/>
              <a:buNone/>
              <a:defRPr sz="3200">
                <a:latin typeface="+mn-lt"/>
                <a:ea typeface="+mn-ea"/>
                <a:cs typeface="+mn-cs"/>
                <a:sym typeface="Produkt Extralight"/>
              </a:defRPr>
            </a:lvl1pPr>
          </a:lstStyle>
          <a:p>
            <a:pPr/>
            <a:r>
              <a:t>Slide Subtitle</a:t>
            </a:r>
          </a:p>
        </p:txBody>
      </p:sp>
      <p:sp>
        <p:nvSpPr>
          <p:cNvPr id="82" name="Slide Title"/>
          <p:cNvSpPr txBox="1"/>
          <p:nvPr>
            <p:ph type="title" hasCustomPrompt="1"/>
          </p:nvPr>
        </p:nvSpPr>
        <p:spPr>
          <a:xfrm>
            <a:off x="698500" y="381000"/>
            <a:ext cx="5105400" cy="1145851"/>
          </a:xfrm>
          <a:prstGeom prst="rect">
            <a:avLst/>
          </a:prstGeom>
        </p:spPr>
        <p:txBody>
          <a:bodyPr/>
          <a:lstStyle/>
          <a:p>
            <a:pPr/>
            <a:r>
              <a:t>Slide Title</a:t>
            </a:r>
          </a:p>
        </p:txBody>
      </p:sp>
      <p:sp>
        <p:nvSpPr>
          <p:cNvPr id="83" name="Body Level One…"/>
          <p:cNvSpPr txBox="1"/>
          <p:nvPr>
            <p:ph type="body" sz="half" idx="1" hasCustomPrompt="1"/>
          </p:nvPr>
        </p:nvSpPr>
        <p:spPr>
          <a:xfrm>
            <a:off x="698500" y="3034319"/>
            <a:ext cx="5105400" cy="6019801"/>
          </a:xfrm>
          <a:prstGeom prst="rect">
            <a:avLst/>
          </a:prstGeom>
        </p:spPr>
        <p:txBody>
          <a:bodyPr/>
          <a:lstStyle/>
          <a:p>
            <a:pPr/>
            <a:r>
              <a:t>Slide bullet text</a:t>
            </a:r>
          </a:p>
          <a:p>
            <a:pPr lvl="1"/>
            <a:r>
              <a:t/>
            </a:r>
          </a:p>
          <a:p>
            <a:pPr lvl="2"/>
            <a:r>
              <a:t/>
            </a:r>
          </a:p>
          <a:p>
            <a:pPr lvl="3"/>
            <a:r>
              <a:t/>
            </a:r>
          </a:p>
          <a:p>
            <a:pPr lvl="4"/>
            <a:r>
              <a:t/>
            </a:r>
          </a:p>
        </p:txBody>
      </p:sp>
      <p:sp>
        <p:nvSpPr>
          <p:cNvPr id="84" name="Slide Number"/>
          <p:cNvSpPr txBox="1"/>
          <p:nvPr>
            <p:ph type="sldNum" sz="quarter" idx="2"/>
          </p:nvPr>
        </p:nvSpPr>
        <p:spPr>
          <a:xfrm>
            <a:off x="12509499" y="8750299"/>
            <a:ext cx="292609" cy="315850"/>
          </a:xfrm>
          <a:prstGeom prst="rect">
            <a:avLst/>
          </a:prstGeom>
        </p:spPr>
        <p:txBody>
          <a:bodyPr wrap="none"/>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ection">
    <p:spTree>
      <p:nvGrpSpPr>
        <p:cNvPr id="1" name=""/>
        <p:cNvGrpSpPr/>
        <p:nvPr/>
      </p:nvGrpSpPr>
      <p:grpSpPr>
        <a:xfrm>
          <a:off x="0" y="0"/>
          <a:ext cx="0" cy="0"/>
          <a:chOff x="0" y="0"/>
          <a:chExt cx="0" cy="0"/>
        </a:xfrm>
      </p:grpSpPr>
      <p:sp>
        <p:nvSpPr>
          <p:cNvPr id="91" name="Section Title"/>
          <p:cNvSpPr txBox="1"/>
          <p:nvPr>
            <p:ph type="title" hasCustomPrompt="1"/>
          </p:nvPr>
        </p:nvSpPr>
        <p:spPr>
          <a:xfrm>
            <a:off x="698500" y="3124200"/>
            <a:ext cx="11607800" cy="3302000"/>
          </a:xfrm>
          <a:prstGeom prst="rect">
            <a:avLst/>
          </a:prstGeom>
        </p:spPr>
        <p:txBody>
          <a:bodyPr anchor="ctr"/>
          <a:lstStyle>
            <a:lvl1pPr defTabSz="355600">
              <a:defRPr spc="-84" sz="8400"/>
            </a:lvl1pPr>
          </a:lstStyle>
          <a:p>
            <a:pPr/>
            <a:r>
              <a:t>Section Title</a:t>
            </a:r>
          </a:p>
        </p:txBody>
      </p:sp>
      <p:sp>
        <p:nvSpPr>
          <p:cNvPr id="92" name="Slide Number"/>
          <p:cNvSpPr txBox="1"/>
          <p:nvPr>
            <p:ph type="sldNum" sz="quarter" idx="2"/>
          </p:nvPr>
        </p:nvSpPr>
        <p:spPr>
          <a:xfrm>
            <a:off x="12509499" y="8750299"/>
            <a:ext cx="292609" cy="315850"/>
          </a:xfrm>
          <a:prstGeom prst="rect">
            <a:avLst/>
          </a:prstGeom>
        </p:spPr>
        <p:txBody>
          <a:bodyPr wrap="none"/>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 Id="rId14" Type="http://schemas.openxmlformats.org/officeDocument/2006/relationships/slideLayout" Target="../slideLayouts/slideLayout13.xml"/><Relationship Id="rId15" Type="http://schemas.openxmlformats.org/officeDocument/2006/relationships/slideLayout" Target="../slideLayouts/slideLayout14.xml"/><Relationship Id="rId16" Type="http://schemas.openxmlformats.org/officeDocument/2006/relationships/slideLayout" Target="../slideLayouts/slideLayout15.xml"/><Relationship Id="rId17" Type="http://schemas.openxmlformats.org/officeDocument/2006/relationships/slideLayout" Target="../slideLayouts/slideLayout16.xml"/><Relationship Id="rId18" Type="http://schemas.openxmlformats.org/officeDocument/2006/relationships/slideLayout" Target="../slideLayouts/slideLayout17.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sp>
        <p:nvSpPr>
          <p:cNvPr id="2" name="Slide Title"/>
          <p:cNvSpPr txBox="1"/>
          <p:nvPr>
            <p:ph type="title" hasCustomPrompt="1"/>
          </p:nvPr>
        </p:nvSpPr>
        <p:spPr>
          <a:xfrm>
            <a:off x="698500" y="381000"/>
            <a:ext cx="11607800" cy="1143000"/>
          </a:xfrm>
          <a:prstGeom prst="rect">
            <a:avLst/>
          </a:prstGeom>
          <a:ln w="3175">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p>
            <a:pPr/>
            <a:r>
              <a:t>Slide Title</a:t>
            </a:r>
          </a:p>
        </p:txBody>
      </p:sp>
      <p:sp>
        <p:nvSpPr>
          <p:cNvPr id="3" name="Body Level One…"/>
          <p:cNvSpPr txBox="1"/>
          <p:nvPr>
            <p:ph type="body" idx="1" hasCustomPrompt="1"/>
          </p:nvPr>
        </p:nvSpPr>
        <p:spPr>
          <a:xfrm>
            <a:off x="698500" y="3035300"/>
            <a:ext cx="11607800" cy="6019800"/>
          </a:xfrm>
          <a:prstGeom prst="rect">
            <a:avLst/>
          </a:prstGeom>
          <a:ln w="3175">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p>
            <a:pPr/>
            <a:r>
              <a:t>Slide bullet text</a:t>
            </a:r>
          </a:p>
          <a:p>
            <a:pPr lvl="1"/>
            <a:r>
              <a:t/>
            </a:r>
          </a:p>
          <a:p>
            <a:pPr lvl="2"/>
            <a:r>
              <a:t/>
            </a:r>
          </a:p>
          <a:p>
            <a:pPr lvl="3"/>
            <a:r>
              <a:t/>
            </a:r>
          </a:p>
          <a:p>
            <a:pPr lvl="4"/>
            <a:r>
              <a:t/>
            </a:r>
          </a:p>
        </p:txBody>
      </p:sp>
      <p:sp>
        <p:nvSpPr>
          <p:cNvPr id="4" name="Slide Number"/>
          <p:cNvSpPr txBox="1"/>
          <p:nvPr>
            <p:ph type="sldNum" sz="quarter" idx="2"/>
          </p:nvPr>
        </p:nvSpPr>
        <p:spPr>
          <a:xfrm>
            <a:off x="12509500" y="8750299"/>
            <a:ext cx="292100" cy="315850"/>
          </a:xfrm>
          <a:prstGeom prst="rect">
            <a:avLst/>
          </a:prstGeom>
          <a:ln w="3175">
            <a:miter lim="400000"/>
          </a:ln>
        </p:spPr>
        <p:txBody>
          <a:bodyPr lIns="50800" tIns="50800" rIns="50800" bIns="50800" anchor="b">
            <a:spAutoFit/>
          </a:bodyPr>
          <a:lstStyle>
            <a:lvl1pPr algn="r" defTabSz="584200">
              <a:spcBef>
                <a:spcPts val="0"/>
              </a:spcBef>
              <a:defRPr sz="1300">
                <a:latin typeface="Graphik"/>
                <a:ea typeface="Graphik"/>
                <a:cs typeface="Graphik"/>
                <a:sym typeface="Graphik"/>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 id="2147483665" r:id="rId18"/>
  </p:sldLayoutIdLst>
  <p:transition xmlns:p14="http://schemas.microsoft.com/office/powerpoint/2010/main" spd="med" advClick="1"/>
  <p:txStyles>
    <p:titleStyle>
      <a:lvl1pPr marL="0" marR="0" indent="0" algn="l" defTabSz="254000" rtl="0" latinLnBrk="0">
        <a:lnSpc>
          <a:spcPct val="90000"/>
        </a:lnSpc>
        <a:spcBef>
          <a:spcPts val="0"/>
        </a:spcBef>
        <a:spcAft>
          <a:spcPts val="0"/>
        </a:spcAft>
        <a:buClrTx/>
        <a:buSzTx/>
        <a:buFontTx/>
        <a:buNone/>
        <a:tabLst/>
        <a:defRPr b="0" baseline="0" cap="none" i="0" spc="-59" strike="noStrike" sz="6000" u="none">
          <a:solidFill>
            <a:schemeClr val="accent1">
              <a:satOff val="-9155"/>
              <a:lumOff val="-32673"/>
            </a:schemeClr>
          </a:solidFill>
          <a:uFillTx/>
          <a:latin typeface="+mn-lt"/>
          <a:ea typeface="+mn-ea"/>
          <a:cs typeface="+mn-cs"/>
          <a:sym typeface="Produkt Extralight"/>
        </a:defRPr>
      </a:lvl1pPr>
      <a:lvl2pPr marL="0" marR="0" indent="317500" algn="l" defTabSz="254000" rtl="0" latinLnBrk="0">
        <a:lnSpc>
          <a:spcPct val="90000"/>
        </a:lnSpc>
        <a:spcBef>
          <a:spcPts val="0"/>
        </a:spcBef>
        <a:spcAft>
          <a:spcPts val="0"/>
        </a:spcAft>
        <a:buClrTx/>
        <a:buSzTx/>
        <a:buFontTx/>
        <a:buNone/>
        <a:tabLst/>
        <a:defRPr b="0" baseline="0" cap="none" i="0" spc="-59" strike="noStrike" sz="6000" u="none">
          <a:solidFill>
            <a:schemeClr val="accent1">
              <a:satOff val="-9155"/>
              <a:lumOff val="-32673"/>
            </a:schemeClr>
          </a:solidFill>
          <a:uFillTx/>
          <a:latin typeface="+mn-lt"/>
          <a:ea typeface="+mn-ea"/>
          <a:cs typeface="+mn-cs"/>
          <a:sym typeface="Produkt Extralight"/>
        </a:defRPr>
      </a:lvl2pPr>
      <a:lvl3pPr marL="0" marR="0" indent="635000" algn="l" defTabSz="254000" rtl="0" latinLnBrk="0">
        <a:lnSpc>
          <a:spcPct val="90000"/>
        </a:lnSpc>
        <a:spcBef>
          <a:spcPts val="0"/>
        </a:spcBef>
        <a:spcAft>
          <a:spcPts val="0"/>
        </a:spcAft>
        <a:buClrTx/>
        <a:buSzTx/>
        <a:buFontTx/>
        <a:buNone/>
        <a:tabLst/>
        <a:defRPr b="0" baseline="0" cap="none" i="0" spc="-59" strike="noStrike" sz="6000" u="none">
          <a:solidFill>
            <a:schemeClr val="accent1">
              <a:satOff val="-9155"/>
              <a:lumOff val="-32673"/>
            </a:schemeClr>
          </a:solidFill>
          <a:uFillTx/>
          <a:latin typeface="+mn-lt"/>
          <a:ea typeface="+mn-ea"/>
          <a:cs typeface="+mn-cs"/>
          <a:sym typeface="Produkt Extralight"/>
        </a:defRPr>
      </a:lvl3pPr>
      <a:lvl4pPr marL="0" marR="0" indent="952500" algn="l" defTabSz="254000" rtl="0" latinLnBrk="0">
        <a:lnSpc>
          <a:spcPct val="90000"/>
        </a:lnSpc>
        <a:spcBef>
          <a:spcPts val="0"/>
        </a:spcBef>
        <a:spcAft>
          <a:spcPts val="0"/>
        </a:spcAft>
        <a:buClrTx/>
        <a:buSzTx/>
        <a:buFontTx/>
        <a:buNone/>
        <a:tabLst/>
        <a:defRPr b="0" baseline="0" cap="none" i="0" spc="-59" strike="noStrike" sz="6000" u="none">
          <a:solidFill>
            <a:schemeClr val="accent1">
              <a:satOff val="-9155"/>
              <a:lumOff val="-32673"/>
            </a:schemeClr>
          </a:solidFill>
          <a:uFillTx/>
          <a:latin typeface="+mn-lt"/>
          <a:ea typeface="+mn-ea"/>
          <a:cs typeface="+mn-cs"/>
          <a:sym typeface="Produkt Extralight"/>
        </a:defRPr>
      </a:lvl4pPr>
      <a:lvl5pPr marL="0" marR="0" indent="1270000" algn="l" defTabSz="254000" rtl="0" latinLnBrk="0">
        <a:lnSpc>
          <a:spcPct val="90000"/>
        </a:lnSpc>
        <a:spcBef>
          <a:spcPts val="0"/>
        </a:spcBef>
        <a:spcAft>
          <a:spcPts val="0"/>
        </a:spcAft>
        <a:buClrTx/>
        <a:buSzTx/>
        <a:buFontTx/>
        <a:buNone/>
        <a:tabLst/>
        <a:defRPr b="0" baseline="0" cap="none" i="0" spc="-59" strike="noStrike" sz="6000" u="none">
          <a:solidFill>
            <a:schemeClr val="accent1">
              <a:satOff val="-9155"/>
              <a:lumOff val="-32673"/>
            </a:schemeClr>
          </a:solidFill>
          <a:uFillTx/>
          <a:latin typeface="+mn-lt"/>
          <a:ea typeface="+mn-ea"/>
          <a:cs typeface="+mn-cs"/>
          <a:sym typeface="Produkt Extralight"/>
        </a:defRPr>
      </a:lvl5pPr>
      <a:lvl6pPr marL="0" marR="0" indent="1587500" algn="l" defTabSz="254000" rtl="0" latinLnBrk="0">
        <a:lnSpc>
          <a:spcPct val="90000"/>
        </a:lnSpc>
        <a:spcBef>
          <a:spcPts val="0"/>
        </a:spcBef>
        <a:spcAft>
          <a:spcPts val="0"/>
        </a:spcAft>
        <a:buClrTx/>
        <a:buSzTx/>
        <a:buFontTx/>
        <a:buNone/>
        <a:tabLst/>
        <a:defRPr b="0" baseline="0" cap="none" i="0" spc="-59" strike="noStrike" sz="6000" u="none">
          <a:solidFill>
            <a:schemeClr val="accent1">
              <a:satOff val="-9155"/>
              <a:lumOff val="-32673"/>
            </a:schemeClr>
          </a:solidFill>
          <a:uFillTx/>
          <a:latin typeface="+mn-lt"/>
          <a:ea typeface="+mn-ea"/>
          <a:cs typeface="+mn-cs"/>
          <a:sym typeface="Produkt Extralight"/>
        </a:defRPr>
      </a:lvl6pPr>
      <a:lvl7pPr marL="0" marR="0" indent="1905000" algn="l" defTabSz="254000" rtl="0" latinLnBrk="0">
        <a:lnSpc>
          <a:spcPct val="90000"/>
        </a:lnSpc>
        <a:spcBef>
          <a:spcPts val="0"/>
        </a:spcBef>
        <a:spcAft>
          <a:spcPts val="0"/>
        </a:spcAft>
        <a:buClrTx/>
        <a:buSzTx/>
        <a:buFontTx/>
        <a:buNone/>
        <a:tabLst/>
        <a:defRPr b="0" baseline="0" cap="none" i="0" spc="-59" strike="noStrike" sz="6000" u="none">
          <a:solidFill>
            <a:schemeClr val="accent1">
              <a:satOff val="-9155"/>
              <a:lumOff val="-32673"/>
            </a:schemeClr>
          </a:solidFill>
          <a:uFillTx/>
          <a:latin typeface="+mn-lt"/>
          <a:ea typeface="+mn-ea"/>
          <a:cs typeface="+mn-cs"/>
          <a:sym typeface="Produkt Extralight"/>
        </a:defRPr>
      </a:lvl7pPr>
      <a:lvl8pPr marL="0" marR="0" indent="2222500" algn="l" defTabSz="254000" rtl="0" latinLnBrk="0">
        <a:lnSpc>
          <a:spcPct val="90000"/>
        </a:lnSpc>
        <a:spcBef>
          <a:spcPts val="0"/>
        </a:spcBef>
        <a:spcAft>
          <a:spcPts val="0"/>
        </a:spcAft>
        <a:buClrTx/>
        <a:buSzTx/>
        <a:buFontTx/>
        <a:buNone/>
        <a:tabLst/>
        <a:defRPr b="0" baseline="0" cap="none" i="0" spc="-59" strike="noStrike" sz="6000" u="none">
          <a:solidFill>
            <a:schemeClr val="accent1">
              <a:satOff val="-9155"/>
              <a:lumOff val="-32673"/>
            </a:schemeClr>
          </a:solidFill>
          <a:uFillTx/>
          <a:latin typeface="+mn-lt"/>
          <a:ea typeface="+mn-ea"/>
          <a:cs typeface="+mn-cs"/>
          <a:sym typeface="Produkt Extralight"/>
        </a:defRPr>
      </a:lvl8pPr>
      <a:lvl9pPr marL="0" marR="0" indent="2540000" algn="l" defTabSz="254000" rtl="0" latinLnBrk="0">
        <a:lnSpc>
          <a:spcPct val="90000"/>
        </a:lnSpc>
        <a:spcBef>
          <a:spcPts val="0"/>
        </a:spcBef>
        <a:spcAft>
          <a:spcPts val="0"/>
        </a:spcAft>
        <a:buClrTx/>
        <a:buSzTx/>
        <a:buFontTx/>
        <a:buNone/>
        <a:tabLst/>
        <a:defRPr b="0" baseline="0" cap="none" i="0" spc="-59" strike="noStrike" sz="6000" u="none">
          <a:solidFill>
            <a:schemeClr val="accent1">
              <a:satOff val="-9155"/>
              <a:lumOff val="-32673"/>
            </a:schemeClr>
          </a:solidFill>
          <a:uFillTx/>
          <a:latin typeface="+mn-lt"/>
          <a:ea typeface="+mn-ea"/>
          <a:cs typeface="+mn-cs"/>
          <a:sym typeface="Produkt Extralight"/>
        </a:defRPr>
      </a:lvl9pPr>
    </p:titleStyle>
    <p:bodyStyle>
      <a:lvl1pPr marL="317500" marR="0" indent="-317500" algn="l" defTabSz="252871" rtl="0" latinLnBrk="0">
        <a:lnSpc>
          <a:spcPct val="100000"/>
        </a:lnSpc>
        <a:spcBef>
          <a:spcPts val="3300"/>
        </a:spcBef>
        <a:spcAft>
          <a:spcPts val="0"/>
        </a:spcAft>
        <a:buClrTx/>
        <a:buSzPct val="100000"/>
        <a:buFontTx/>
        <a:buChar char="•"/>
        <a:tabLst/>
        <a:defRPr b="0" baseline="0" cap="none" i="0" spc="0" strike="noStrike" sz="2800" u="none">
          <a:solidFill>
            <a:schemeClr val="accent1">
              <a:satOff val="-9155"/>
              <a:lumOff val="-32673"/>
            </a:schemeClr>
          </a:solidFill>
          <a:uFillTx/>
          <a:latin typeface="Graphik Light"/>
          <a:ea typeface="Graphik Light"/>
          <a:cs typeface="Graphik Light"/>
          <a:sym typeface="Graphik Light"/>
        </a:defRPr>
      </a:lvl1pPr>
      <a:lvl2pPr marL="637539" marR="0" indent="-320039" algn="l" defTabSz="252871" rtl="0" latinLnBrk="0">
        <a:lnSpc>
          <a:spcPct val="100000"/>
        </a:lnSpc>
        <a:spcBef>
          <a:spcPts val="3300"/>
        </a:spcBef>
        <a:spcAft>
          <a:spcPts val="0"/>
        </a:spcAft>
        <a:buClrTx/>
        <a:buSzPct val="100000"/>
        <a:buFontTx/>
        <a:buChar char="•"/>
        <a:tabLst/>
        <a:defRPr b="0" baseline="0" cap="none" i="0" spc="0" strike="noStrike" sz="2800" u="none">
          <a:solidFill>
            <a:schemeClr val="accent1">
              <a:satOff val="-9155"/>
              <a:lumOff val="-32673"/>
            </a:schemeClr>
          </a:solidFill>
          <a:uFillTx/>
          <a:latin typeface="Graphik Light"/>
          <a:ea typeface="Graphik Light"/>
          <a:cs typeface="Graphik Light"/>
          <a:sym typeface="Graphik Light"/>
        </a:defRPr>
      </a:lvl2pPr>
      <a:lvl3pPr marL="955039" marR="0" indent="-320039" algn="l" defTabSz="252871" rtl="0" latinLnBrk="0">
        <a:lnSpc>
          <a:spcPct val="100000"/>
        </a:lnSpc>
        <a:spcBef>
          <a:spcPts val="3300"/>
        </a:spcBef>
        <a:spcAft>
          <a:spcPts val="0"/>
        </a:spcAft>
        <a:buClrTx/>
        <a:buSzPct val="100000"/>
        <a:buFontTx/>
        <a:buChar char="•"/>
        <a:tabLst/>
        <a:defRPr b="0" baseline="0" cap="none" i="0" spc="0" strike="noStrike" sz="2800" u="none">
          <a:solidFill>
            <a:schemeClr val="accent1">
              <a:satOff val="-9155"/>
              <a:lumOff val="-32673"/>
            </a:schemeClr>
          </a:solidFill>
          <a:uFillTx/>
          <a:latin typeface="Graphik Light"/>
          <a:ea typeface="Graphik Light"/>
          <a:cs typeface="Graphik Light"/>
          <a:sym typeface="Graphik Light"/>
        </a:defRPr>
      </a:lvl3pPr>
      <a:lvl4pPr marL="1272539" marR="0" indent="-320039" algn="l" defTabSz="252871" rtl="0" latinLnBrk="0">
        <a:lnSpc>
          <a:spcPct val="100000"/>
        </a:lnSpc>
        <a:spcBef>
          <a:spcPts val="3300"/>
        </a:spcBef>
        <a:spcAft>
          <a:spcPts val="0"/>
        </a:spcAft>
        <a:buClrTx/>
        <a:buSzPct val="100000"/>
        <a:buFontTx/>
        <a:buChar char="•"/>
        <a:tabLst/>
        <a:defRPr b="0" baseline="0" cap="none" i="0" spc="0" strike="noStrike" sz="2800" u="none">
          <a:solidFill>
            <a:schemeClr val="accent1">
              <a:satOff val="-9155"/>
              <a:lumOff val="-32673"/>
            </a:schemeClr>
          </a:solidFill>
          <a:uFillTx/>
          <a:latin typeface="Graphik Light"/>
          <a:ea typeface="Graphik Light"/>
          <a:cs typeface="Graphik Light"/>
          <a:sym typeface="Graphik Light"/>
        </a:defRPr>
      </a:lvl4pPr>
      <a:lvl5pPr marL="1590039" marR="0" indent="-320039" algn="l" defTabSz="252871" rtl="0" latinLnBrk="0">
        <a:lnSpc>
          <a:spcPct val="100000"/>
        </a:lnSpc>
        <a:spcBef>
          <a:spcPts val="3300"/>
        </a:spcBef>
        <a:spcAft>
          <a:spcPts val="0"/>
        </a:spcAft>
        <a:buClrTx/>
        <a:buSzPct val="100000"/>
        <a:buFontTx/>
        <a:buChar char="•"/>
        <a:tabLst/>
        <a:defRPr b="0" baseline="0" cap="none" i="0" spc="0" strike="noStrike" sz="2800" u="none">
          <a:solidFill>
            <a:schemeClr val="accent1">
              <a:satOff val="-9155"/>
              <a:lumOff val="-32673"/>
            </a:schemeClr>
          </a:solidFill>
          <a:uFillTx/>
          <a:latin typeface="Graphik Light"/>
          <a:ea typeface="Graphik Light"/>
          <a:cs typeface="Graphik Light"/>
          <a:sym typeface="Graphik Light"/>
        </a:defRPr>
      </a:lvl5pPr>
      <a:lvl6pPr marL="1907539" marR="0" indent="-320039" algn="l" defTabSz="252871" rtl="0" latinLnBrk="0">
        <a:lnSpc>
          <a:spcPct val="100000"/>
        </a:lnSpc>
        <a:spcBef>
          <a:spcPts val="3300"/>
        </a:spcBef>
        <a:spcAft>
          <a:spcPts val="0"/>
        </a:spcAft>
        <a:buClrTx/>
        <a:buSzPct val="100000"/>
        <a:buFontTx/>
        <a:buChar char="•"/>
        <a:tabLst/>
        <a:defRPr b="0" baseline="0" cap="none" i="0" spc="0" strike="noStrike" sz="2800" u="none">
          <a:solidFill>
            <a:schemeClr val="accent1">
              <a:satOff val="-9155"/>
              <a:lumOff val="-32673"/>
            </a:schemeClr>
          </a:solidFill>
          <a:uFillTx/>
          <a:latin typeface="Graphik Light"/>
          <a:ea typeface="Graphik Light"/>
          <a:cs typeface="Graphik Light"/>
          <a:sym typeface="Graphik Light"/>
        </a:defRPr>
      </a:lvl6pPr>
      <a:lvl7pPr marL="2225039" marR="0" indent="-320039" algn="l" defTabSz="252871" rtl="0" latinLnBrk="0">
        <a:lnSpc>
          <a:spcPct val="100000"/>
        </a:lnSpc>
        <a:spcBef>
          <a:spcPts val="3300"/>
        </a:spcBef>
        <a:spcAft>
          <a:spcPts val="0"/>
        </a:spcAft>
        <a:buClrTx/>
        <a:buSzPct val="100000"/>
        <a:buFontTx/>
        <a:buChar char="•"/>
        <a:tabLst/>
        <a:defRPr b="0" baseline="0" cap="none" i="0" spc="0" strike="noStrike" sz="2800" u="none">
          <a:solidFill>
            <a:schemeClr val="accent1">
              <a:satOff val="-9155"/>
              <a:lumOff val="-32673"/>
            </a:schemeClr>
          </a:solidFill>
          <a:uFillTx/>
          <a:latin typeface="Graphik Light"/>
          <a:ea typeface="Graphik Light"/>
          <a:cs typeface="Graphik Light"/>
          <a:sym typeface="Graphik Light"/>
        </a:defRPr>
      </a:lvl7pPr>
      <a:lvl8pPr marL="2542539" marR="0" indent="-320039" algn="l" defTabSz="252871" rtl="0" latinLnBrk="0">
        <a:lnSpc>
          <a:spcPct val="100000"/>
        </a:lnSpc>
        <a:spcBef>
          <a:spcPts val="3300"/>
        </a:spcBef>
        <a:spcAft>
          <a:spcPts val="0"/>
        </a:spcAft>
        <a:buClrTx/>
        <a:buSzPct val="100000"/>
        <a:buFontTx/>
        <a:buChar char="•"/>
        <a:tabLst/>
        <a:defRPr b="0" baseline="0" cap="none" i="0" spc="0" strike="noStrike" sz="2800" u="none">
          <a:solidFill>
            <a:schemeClr val="accent1">
              <a:satOff val="-9155"/>
              <a:lumOff val="-32673"/>
            </a:schemeClr>
          </a:solidFill>
          <a:uFillTx/>
          <a:latin typeface="Graphik Light"/>
          <a:ea typeface="Graphik Light"/>
          <a:cs typeface="Graphik Light"/>
          <a:sym typeface="Graphik Light"/>
        </a:defRPr>
      </a:lvl8pPr>
      <a:lvl9pPr marL="2860039" marR="0" indent="-320039" algn="l" defTabSz="252871" rtl="0" latinLnBrk="0">
        <a:lnSpc>
          <a:spcPct val="100000"/>
        </a:lnSpc>
        <a:spcBef>
          <a:spcPts val="3300"/>
        </a:spcBef>
        <a:spcAft>
          <a:spcPts val="0"/>
        </a:spcAft>
        <a:buClrTx/>
        <a:buSzPct val="100000"/>
        <a:buFontTx/>
        <a:buChar char="•"/>
        <a:tabLst/>
        <a:defRPr b="0" baseline="0" cap="none" i="0" spc="0" strike="noStrike" sz="2800" u="none">
          <a:solidFill>
            <a:schemeClr val="accent1">
              <a:satOff val="-9155"/>
              <a:lumOff val="-32673"/>
            </a:schemeClr>
          </a:solidFill>
          <a:uFillTx/>
          <a:latin typeface="Graphik Light"/>
          <a:ea typeface="Graphik Light"/>
          <a:cs typeface="Graphik Light"/>
          <a:sym typeface="Graphik Light"/>
        </a:defRPr>
      </a:lvl9pPr>
    </p:bodyStyle>
    <p:otherStyle>
      <a:lvl1pPr marL="0" marR="0" indent="0" algn="r" defTabSz="584200" rtl="0" latinLnBrk="0">
        <a:lnSpc>
          <a:spcPct val="100000"/>
        </a:lnSpc>
        <a:spcBef>
          <a:spcPts val="0"/>
        </a:spcBef>
        <a:spcAft>
          <a:spcPts val="0"/>
        </a:spcAft>
        <a:buClrTx/>
        <a:buSzTx/>
        <a:buFontTx/>
        <a:buNone/>
        <a:tabLst/>
        <a:defRPr b="0" baseline="0" cap="none" i="0" spc="0" strike="noStrike" sz="1300" u="none">
          <a:solidFill>
            <a:schemeClr val="tx1"/>
          </a:solidFill>
          <a:uFillTx/>
          <a:latin typeface="+mn-lt"/>
          <a:ea typeface="+mn-ea"/>
          <a:cs typeface="+mn-cs"/>
          <a:sym typeface="Graphik"/>
        </a:defRPr>
      </a:lvl1pPr>
      <a:lvl2pPr marL="0" marR="0" indent="317500" algn="r" defTabSz="584200" rtl="0" latinLnBrk="0">
        <a:lnSpc>
          <a:spcPct val="100000"/>
        </a:lnSpc>
        <a:spcBef>
          <a:spcPts val="0"/>
        </a:spcBef>
        <a:spcAft>
          <a:spcPts val="0"/>
        </a:spcAft>
        <a:buClrTx/>
        <a:buSzTx/>
        <a:buFontTx/>
        <a:buNone/>
        <a:tabLst/>
        <a:defRPr b="0" baseline="0" cap="none" i="0" spc="0" strike="noStrike" sz="1300" u="none">
          <a:solidFill>
            <a:schemeClr val="tx1"/>
          </a:solidFill>
          <a:uFillTx/>
          <a:latin typeface="+mn-lt"/>
          <a:ea typeface="+mn-ea"/>
          <a:cs typeface="+mn-cs"/>
          <a:sym typeface="Graphik"/>
        </a:defRPr>
      </a:lvl2pPr>
      <a:lvl3pPr marL="0" marR="0" indent="635000" algn="r" defTabSz="584200" rtl="0" latinLnBrk="0">
        <a:lnSpc>
          <a:spcPct val="100000"/>
        </a:lnSpc>
        <a:spcBef>
          <a:spcPts val="0"/>
        </a:spcBef>
        <a:spcAft>
          <a:spcPts val="0"/>
        </a:spcAft>
        <a:buClrTx/>
        <a:buSzTx/>
        <a:buFontTx/>
        <a:buNone/>
        <a:tabLst/>
        <a:defRPr b="0" baseline="0" cap="none" i="0" spc="0" strike="noStrike" sz="1300" u="none">
          <a:solidFill>
            <a:schemeClr val="tx1"/>
          </a:solidFill>
          <a:uFillTx/>
          <a:latin typeface="+mn-lt"/>
          <a:ea typeface="+mn-ea"/>
          <a:cs typeface="+mn-cs"/>
          <a:sym typeface="Graphik"/>
        </a:defRPr>
      </a:lvl3pPr>
      <a:lvl4pPr marL="0" marR="0" indent="952500" algn="r" defTabSz="584200" rtl="0" latinLnBrk="0">
        <a:lnSpc>
          <a:spcPct val="100000"/>
        </a:lnSpc>
        <a:spcBef>
          <a:spcPts val="0"/>
        </a:spcBef>
        <a:spcAft>
          <a:spcPts val="0"/>
        </a:spcAft>
        <a:buClrTx/>
        <a:buSzTx/>
        <a:buFontTx/>
        <a:buNone/>
        <a:tabLst/>
        <a:defRPr b="0" baseline="0" cap="none" i="0" spc="0" strike="noStrike" sz="1300" u="none">
          <a:solidFill>
            <a:schemeClr val="tx1"/>
          </a:solidFill>
          <a:uFillTx/>
          <a:latin typeface="+mn-lt"/>
          <a:ea typeface="+mn-ea"/>
          <a:cs typeface="+mn-cs"/>
          <a:sym typeface="Graphik"/>
        </a:defRPr>
      </a:lvl4pPr>
      <a:lvl5pPr marL="0" marR="0" indent="1270000" algn="r" defTabSz="584200" rtl="0" latinLnBrk="0">
        <a:lnSpc>
          <a:spcPct val="100000"/>
        </a:lnSpc>
        <a:spcBef>
          <a:spcPts val="0"/>
        </a:spcBef>
        <a:spcAft>
          <a:spcPts val="0"/>
        </a:spcAft>
        <a:buClrTx/>
        <a:buSzTx/>
        <a:buFontTx/>
        <a:buNone/>
        <a:tabLst/>
        <a:defRPr b="0" baseline="0" cap="none" i="0" spc="0" strike="noStrike" sz="1300" u="none">
          <a:solidFill>
            <a:schemeClr val="tx1"/>
          </a:solidFill>
          <a:uFillTx/>
          <a:latin typeface="+mn-lt"/>
          <a:ea typeface="+mn-ea"/>
          <a:cs typeface="+mn-cs"/>
          <a:sym typeface="Graphik"/>
        </a:defRPr>
      </a:lvl5pPr>
      <a:lvl6pPr marL="0" marR="0" indent="1587500" algn="r" defTabSz="584200" rtl="0" latinLnBrk="0">
        <a:lnSpc>
          <a:spcPct val="100000"/>
        </a:lnSpc>
        <a:spcBef>
          <a:spcPts val="0"/>
        </a:spcBef>
        <a:spcAft>
          <a:spcPts val="0"/>
        </a:spcAft>
        <a:buClrTx/>
        <a:buSzTx/>
        <a:buFontTx/>
        <a:buNone/>
        <a:tabLst/>
        <a:defRPr b="0" baseline="0" cap="none" i="0" spc="0" strike="noStrike" sz="1300" u="none">
          <a:solidFill>
            <a:schemeClr val="tx1"/>
          </a:solidFill>
          <a:uFillTx/>
          <a:latin typeface="+mn-lt"/>
          <a:ea typeface="+mn-ea"/>
          <a:cs typeface="+mn-cs"/>
          <a:sym typeface="Graphik"/>
        </a:defRPr>
      </a:lvl6pPr>
      <a:lvl7pPr marL="0" marR="0" indent="1905000" algn="r" defTabSz="584200" rtl="0" latinLnBrk="0">
        <a:lnSpc>
          <a:spcPct val="100000"/>
        </a:lnSpc>
        <a:spcBef>
          <a:spcPts val="0"/>
        </a:spcBef>
        <a:spcAft>
          <a:spcPts val="0"/>
        </a:spcAft>
        <a:buClrTx/>
        <a:buSzTx/>
        <a:buFontTx/>
        <a:buNone/>
        <a:tabLst/>
        <a:defRPr b="0" baseline="0" cap="none" i="0" spc="0" strike="noStrike" sz="1300" u="none">
          <a:solidFill>
            <a:schemeClr val="tx1"/>
          </a:solidFill>
          <a:uFillTx/>
          <a:latin typeface="+mn-lt"/>
          <a:ea typeface="+mn-ea"/>
          <a:cs typeface="+mn-cs"/>
          <a:sym typeface="Graphik"/>
        </a:defRPr>
      </a:lvl7pPr>
      <a:lvl8pPr marL="0" marR="0" indent="2222500" algn="r" defTabSz="584200" rtl="0" latinLnBrk="0">
        <a:lnSpc>
          <a:spcPct val="100000"/>
        </a:lnSpc>
        <a:spcBef>
          <a:spcPts val="0"/>
        </a:spcBef>
        <a:spcAft>
          <a:spcPts val="0"/>
        </a:spcAft>
        <a:buClrTx/>
        <a:buSzTx/>
        <a:buFontTx/>
        <a:buNone/>
        <a:tabLst/>
        <a:defRPr b="0" baseline="0" cap="none" i="0" spc="0" strike="noStrike" sz="1300" u="none">
          <a:solidFill>
            <a:schemeClr val="tx1"/>
          </a:solidFill>
          <a:uFillTx/>
          <a:latin typeface="+mn-lt"/>
          <a:ea typeface="+mn-ea"/>
          <a:cs typeface="+mn-cs"/>
          <a:sym typeface="Graphik"/>
        </a:defRPr>
      </a:lvl8pPr>
      <a:lvl9pPr marL="0" marR="0" indent="2540000" algn="r" defTabSz="584200" rtl="0" latinLnBrk="0">
        <a:lnSpc>
          <a:spcPct val="100000"/>
        </a:lnSpc>
        <a:spcBef>
          <a:spcPts val="0"/>
        </a:spcBef>
        <a:spcAft>
          <a:spcPts val="0"/>
        </a:spcAft>
        <a:buClrTx/>
        <a:buSzTx/>
        <a:buFontTx/>
        <a:buNone/>
        <a:tabLst/>
        <a:defRPr b="0" baseline="0" cap="none" i="0" spc="0" strike="noStrike" sz="1300" u="none">
          <a:solidFill>
            <a:schemeClr val="tx1"/>
          </a:solidFill>
          <a:uFillTx/>
          <a:latin typeface="+mn-lt"/>
          <a:ea typeface="+mn-ea"/>
          <a:cs typeface="+mn-cs"/>
          <a:sym typeface="Graphik"/>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 Id="rId3" Type="http://schemas.openxmlformats.org/officeDocument/2006/relationships/video" Target="https://www.youtube.com/embed/1XwkykZ3F6I?feature=oembed" TargetMode="External"/><Relationship Id="rId4" Type="http://schemas.openxmlformats.org/officeDocument/2006/relationships/image" Target="../media/image1.jpeg"/></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1" name="Local Actions"/>
          <p:cNvSpPr txBox="1"/>
          <p:nvPr>
            <p:ph type="body" idx="21"/>
          </p:nvPr>
        </p:nvSpPr>
        <p:spPr>
          <a:prstGeom prst="rect">
            <a:avLst/>
          </a:prstGeom>
          <a:extLst>
            <a:ext uri="{C572A759-6A51-4108-AA02-DFA0A04FC94B}">
              <ma14:wrappingTextBoxFlag xmlns:ma14="http://schemas.microsoft.com/office/mac/drawingml/2011/main" val="1"/>
            </a:ext>
          </a:extLst>
        </p:spPr>
        <p:txBody>
          <a:bodyPr/>
          <a:lstStyle/>
          <a:p>
            <a:pPr/>
            <a:r>
              <a:t>Local Actions</a:t>
            </a:r>
          </a:p>
        </p:txBody>
      </p:sp>
      <p:sp>
        <p:nvSpPr>
          <p:cNvPr id="172" name="Keywords:…"/>
          <p:cNvSpPr txBox="1"/>
          <p:nvPr>
            <p:ph type="subTitle" sz="quarter" idx="1"/>
          </p:nvPr>
        </p:nvSpPr>
        <p:spPr>
          <a:xfrm>
            <a:off x="698500" y="5408432"/>
            <a:ext cx="11607800" cy="1447801"/>
          </a:xfrm>
          <a:prstGeom prst="rect">
            <a:avLst/>
          </a:prstGeom>
        </p:spPr>
        <p:txBody>
          <a:bodyPr/>
          <a:lstStyle/>
          <a:p>
            <a:pPr algn="ctr"/>
            <a:r>
              <a:t>Keywords:</a:t>
            </a:r>
          </a:p>
          <a:p>
            <a:pPr algn="ctr"/>
            <a:r>
              <a:t>Heritage of Mankind | Biodiversity Loss | International Treaties</a:t>
            </a:r>
          </a:p>
        </p:txBody>
      </p:sp>
      <p:sp>
        <p:nvSpPr>
          <p:cNvPr id="173" name="Common Heritage and…"/>
          <p:cNvSpPr txBox="1"/>
          <p:nvPr>
            <p:ph type="ctrTitle"/>
          </p:nvPr>
        </p:nvSpPr>
        <p:spPr>
          <a:prstGeom prst="rect">
            <a:avLst/>
          </a:prstGeom>
        </p:spPr>
        <p:txBody>
          <a:bodyPr/>
          <a:lstStyle/>
          <a:p>
            <a:pPr algn="ctr"/>
            <a:r>
              <a:t>Common Heritage and</a:t>
            </a:r>
          </a:p>
          <a:p>
            <a:pPr algn="ctr"/>
            <a:r>
              <a:t>Biodiversity</a:t>
            </a:r>
          </a:p>
        </p:txBody>
      </p:sp>
      <p:pic>
        <p:nvPicPr>
          <p:cNvPr id="174" name="Logo-LocalActions-01.png" descr="Logo-LocalActions-01.png"/>
          <p:cNvPicPr>
            <a:picLocks noChangeAspect="1"/>
          </p:cNvPicPr>
          <p:nvPr/>
        </p:nvPicPr>
        <p:blipFill>
          <a:blip r:embed="rId2">
            <a:extLst/>
          </a:blip>
          <a:stretch>
            <a:fillRect/>
          </a:stretch>
        </p:blipFill>
        <p:spPr>
          <a:xfrm>
            <a:off x="11370458" y="8344014"/>
            <a:ext cx="1039628" cy="1039628"/>
          </a:xfrm>
          <a:prstGeom prst="rect">
            <a:avLst/>
          </a:prstGeom>
          <a:ln w="3175">
            <a:miter lim="400000"/>
          </a:ln>
        </p:spPr>
      </p:pic>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6" name="Local Actions"/>
          <p:cNvSpPr txBox="1"/>
          <p:nvPr>
            <p:ph type="body" idx="21"/>
          </p:nvPr>
        </p:nvSpPr>
        <p:spPr>
          <a:prstGeom prst="rect">
            <a:avLst/>
          </a:prstGeom>
          <a:extLst>
            <a:ext uri="{C572A759-6A51-4108-AA02-DFA0A04FC94B}">
              <ma14:wrappingTextBoxFlag xmlns:ma14="http://schemas.microsoft.com/office/mac/drawingml/2011/main" val="1"/>
            </a:ext>
          </a:extLst>
        </p:spPr>
        <p:txBody>
          <a:bodyPr/>
          <a:lstStyle/>
          <a:p>
            <a:pPr/>
            <a:r>
              <a:t>Local Actions</a:t>
            </a:r>
          </a:p>
        </p:txBody>
      </p:sp>
      <p:sp>
        <p:nvSpPr>
          <p:cNvPr id="177" name="Common Heritage of Mankind"/>
          <p:cNvSpPr txBox="1"/>
          <p:nvPr>
            <p:ph type="ctrTitle"/>
          </p:nvPr>
        </p:nvSpPr>
        <p:spPr>
          <a:xfrm>
            <a:off x="698500" y="161772"/>
            <a:ext cx="11607800" cy="1713095"/>
          </a:xfrm>
          <a:prstGeom prst="rect">
            <a:avLst/>
          </a:prstGeom>
        </p:spPr>
        <p:txBody>
          <a:bodyPr/>
          <a:lstStyle>
            <a:lvl1pPr algn="ctr" defTabSz="195579">
              <a:defRPr spc="-64" sz="6468"/>
            </a:lvl1pPr>
          </a:lstStyle>
          <a:p>
            <a:pPr/>
            <a:r>
              <a:t>Common Heritage of Mankind</a:t>
            </a:r>
          </a:p>
        </p:txBody>
      </p:sp>
      <p:pic>
        <p:nvPicPr>
          <p:cNvPr id="178" name="Logo-LocalActions-01.png" descr="Logo-LocalActions-01.png"/>
          <p:cNvPicPr>
            <a:picLocks noChangeAspect="1"/>
          </p:cNvPicPr>
          <p:nvPr/>
        </p:nvPicPr>
        <p:blipFill>
          <a:blip r:embed="rId2">
            <a:extLst/>
          </a:blip>
          <a:stretch>
            <a:fillRect/>
          </a:stretch>
        </p:blipFill>
        <p:spPr>
          <a:xfrm>
            <a:off x="11370458" y="8344014"/>
            <a:ext cx="1039628" cy="1039628"/>
          </a:xfrm>
          <a:prstGeom prst="rect">
            <a:avLst/>
          </a:prstGeom>
          <a:ln w="3175">
            <a:miter lim="400000"/>
          </a:ln>
        </p:spPr>
      </p:pic>
      <p:sp>
        <p:nvSpPr>
          <p:cNvPr id="179" name="The United Nations Convention on the Law of the Sea (UNCLOS)…"/>
          <p:cNvSpPr txBox="1"/>
          <p:nvPr/>
        </p:nvSpPr>
        <p:spPr>
          <a:xfrm>
            <a:off x="1179852" y="2576540"/>
            <a:ext cx="10819944" cy="2345945"/>
          </a:xfrm>
          <a:prstGeom prst="rect">
            <a:avLst/>
          </a:prstGeom>
          <a:ln w="3175">
            <a:miter lim="400000"/>
          </a:ln>
          <a:extLst>
            <a:ext uri="{C572A759-6A51-4108-AA02-DFA0A04FC94B}">
              <ma14:wrappingTextBoxFlag xmlns:ma14="http://schemas.microsoft.com/office/mac/drawingml/2011/main" val="1"/>
            </a:ext>
          </a:extLst>
        </p:spPr>
        <p:txBody>
          <a:bodyPr wrap="none" lIns="50800" tIns="50800" rIns="50800" bIns="50800">
            <a:spAutoFit/>
          </a:bodyPr>
          <a:lstStyle/>
          <a:p>
            <a:pPr marL="317500" indent="-317500">
              <a:buSzPct val="100000"/>
              <a:buChar char="•"/>
            </a:pPr>
            <a:r>
              <a:t>The United Nations Convention on the Law of the Sea (UNCLOS)</a:t>
            </a:r>
          </a:p>
          <a:p>
            <a:pPr marL="317500" indent="-317500">
              <a:buSzPct val="100000"/>
              <a:buChar char="•"/>
            </a:pPr>
            <a:r>
              <a:t>The Outer Space Treaty</a:t>
            </a:r>
          </a:p>
          <a:p>
            <a:pPr marL="317500" indent="-317500">
              <a:buSzPct val="100000"/>
              <a:buChar char="•"/>
            </a:pPr>
            <a:r>
              <a:t>The Antarctic Treaty</a:t>
            </a:r>
          </a:p>
        </p:txBody>
      </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1" name="Local Actions"/>
          <p:cNvSpPr txBox="1"/>
          <p:nvPr>
            <p:ph type="body" idx="21"/>
          </p:nvPr>
        </p:nvSpPr>
        <p:spPr>
          <a:prstGeom prst="rect">
            <a:avLst/>
          </a:prstGeom>
          <a:extLst>
            <a:ext uri="{C572A759-6A51-4108-AA02-DFA0A04FC94B}">
              <ma14:wrappingTextBoxFlag xmlns:ma14="http://schemas.microsoft.com/office/mac/drawingml/2011/main" val="1"/>
            </a:ext>
          </a:extLst>
        </p:spPr>
        <p:txBody>
          <a:bodyPr/>
          <a:lstStyle/>
          <a:p>
            <a:pPr/>
            <a:r>
              <a:t>Local Actions</a:t>
            </a:r>
          </a:p>
        </p:txBody>
      </p:sp>
      <p:sp>
        <p:nvSpPr>
          <p:cNvPr id="182" name="Biodiversity Loss"/>
          <p:cNvSpPr txBox="1"/>
          <p:nvPr>
            <p:ph type="ctrTitle"/>
          </p:nvPr>
        </p:nvSpPr>
        <p:spPr>
          <a:xfrm>
            <a:off x="698500" y="161772"/>
            <a:ext cx="11607800" cy="1713095"/>
          </a:xfrm>
          <a:prstGeom prst="rect">
            <a:avLst/>
          </a:prstGeom>
        </p:spPr>
        <p:txBody>
          <a:bodyPr/>
          <a:lstStyle>
            <a:lvl1pPr algn="ctr"/>
          </a:lstStyle>
          <a:p>
            <a:pPr/>
            <a:r>
              <a:t>Biodiversity Loss</a:t>
            </a:r>
          </a:p>
        </p:txBody>
      </p:sp>
      <p:pic>
        <p:nvPicPr>
          <p:cNvPr id="183" name="Logo-LocalActions-01.png" descr="Logo-LocalActions-01.png"/>
          <p:cNvPicPr>
            <a:picLocks noChangeAspect="1"/>
          </p:cNvPicPr>
          <p:nvPr/>
        </p:nvPicPr>
        <p:blipFill>
          <a:blip r:embed="rId2">
            <a:extLst/>
          </a:blip>
          <a:stretch>
            <a:fillRect/>
          </a:stretch>
        </p:blipFill>
        <p:spPr>
          <a:xfrm>
            <a:off x="11370458" y="8344014"/>
            <a:ext cx="1039628" cy="1039628"/>
          </a:xfrm>
          <a:prstGeom prst="rect">
            <a:avLst/>
          </a:prstGeom>
          <a:ln w="3175">
            <a:miter lim="400000"/>
          </a:ln>
        </p:spPr>
      </p:pic>
      <p:sp>
        <p:nvSpPr>
          <p:cNvPr id="184" name="Biodiversity is the variety of life on Earth, ranging from single-cell organisms up to blue whales. Through the increased pressure of humanity, biodiversity loss is now a significant threat."/>
          <p:cNvSpPr txBox="1"/>
          <p:nvPr/>
        </p:nvSpPr>
        <p:spPr>
          <a:xfrm>
            <a:off x="933260" y="2061173"/>
            <a:ext cx="11138280" cy="1507745"/>
          </a:xfrm>
          <a:prstGeom prst="rect">
            <a:avLst/>
          </a:prstGeom>
          <a:ln w="3175">
            <a:miter lim="400000"/>
          </a:ln>
          <a:extLst>
            <a:ext uri="{C572A759-6A51-4108-AA02-DFA0A04FC94B}">
              <ma14:wrappingTextBoxFlag xmlns:ma14="http://schemas.microsoft.com/office/mac/drawingml/2011/main" val="1"/>
            </a:ext>
          </a:extLst>
        </p:spPr>
        <p:txBody>
          <a:bodyPr lIns="50800" tIns="50800" rIns="50800" bIns="50800">
            <a:spAutoFit/>
          </a:bodyPr>
          <a:lstStyle>
            <a:lvl1pPr marL="317500" indent="-317500">
              <a:buSzPct val="100000"/>
              <a:buChar char="•"/>
            </a:lvl1pPr>
          </a:lstStyle>
          <a:p>
            <a:pPr/>
            <a:r>
              <a:t>Biodiversity is the variety of life on Earth, ranging from single-cell organisms up to blue whales. Through the increased pressure of humanity, biodiversity loss is now a significant threat.</a:t>
            </a:r>
          </a:p>
        </p:txBody>
      </p:sp>
      <p:pic>
        <p:nvPicPr>
          <p:cNvPr id="185" name="Biodiversity - The Big Picture" descr="Biodiversity - The Big Picture"/>
          <p:cNvPicPr>
            <a:picLocks noChangeAspect="0"/>
          </p:cNvPicPr>
          <p:nvPr>
            <a:videoFile xmlns:mc="http://schemas.openxmlformats.org/markup-compatibility/2006" xmlns:aiw="http://developer.apple.com/namespaces/iwork" r:link="rId3" mc:Ignorable="aiw" aiw:title="Biodiversity - The Big Picture" aiw:author="Local Actions LU"/>
          </p:nvPr>
        </p:nvPicPr>
        <p:blipFill>
          <a:blip r:embed="rId4">
            <a:extLst/>
          </a:blip>
          <a:stretch>
            <a:fillRect/>
          </a:stretch>
        </p:blipFill>
        <p:spPr>
          <a:xfrm>
            <a:off x="2782005" y="3755224"/>
            <a:ext cx="7440790" cy="4185444"/>
          </a:xfrm>
          <a:prstGeom prst="rect">
            <a:avLst/>
          </a:prstGeom>
        </p:spPr>
      </p:pic>
      <p:sp>
        <p:nvSpPr>
          <p:cNvPr id="186" name="Introductory Video"/>
          <p:cNvSpPr/>
          <p:nvPr/>
        </p:nvSpPr>
        <p:spPr>
          <a:xfrm>
            <a:off x="2782006" y="8042267"/>
            <a:ext cx="7440788" cy="378969"/>
          </a:xfrm>
          <a:prstGeom prst="roundRect">
            <a:avLst>
              <a:gd name="adj" fmla="val 0"/>
            </a:avLst>
          </a:prstGeom>
          <a:ln w="3175">
            <a:miter lim="400000"/>
          </a:ln>
          <a:extLst>
            <a:ext uri="{C572A759-6A51-4108-AA02-DFA0A04FC94B}">
              <ma14:wrappingTextBoxFlag xmlns:ma14="http://schemas.microsoft.com/office/mac/drawingml/2011/main" val="1"/>
            </a:ext>
          </a:extLst>
        </p:spPr>
        <p:txBody>
          <a:bodyPr lIns="50800" tIns="50800" rIns="50800" bIns="50800" anchor="ctr"/>
          <a:lstStyle>
            <a:lvl1pPr algn="ctr" defTabSz="584200">
              <a:spcBef>
                <a:spcPts val="0"/>
              </a:spcBef>
              <a:defRPr sz="1600">
                <a:latin typeface="Graphik"/>
                <a:ea typeface="Graphik"/>
                <a:cs typeface="Graphik"/>
                <a:sym typeface="Graphik"/>
              </a:defRPr>
            </a:lvl1pPr>
          </a:lstStyle>
          <a:p>
            <a:pPr/>
            <a:r>
              <a:t>Introductory Video</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mediacall" nodeType="clickEffect" presetSubtype="0" presetID="1" grpId="1" fill="hold">
                                  <p:stCondLst>
                                    <p:cond delay="0"/>
                                  </p:stCondLst>
                                  <p:childTnLst>
                                    <p:cmd type="call" cmd="playFrom(0.0)">
                                      <p:cBhvr>
                                        <p:cTn id="6" dur="1" fill="hold"/>
                                        <p:tgtEl>
                                          <p:spTgt spid="185"/>
                                        </p:tgtEl>
                                      </p:cBhvr>
                                    </p:cmd>
                                  </p:childTnLst>
                                </p:cTn>
                              </p:par>
                            </p:childTnLst>
                          </p:cTn>
                        </p:par>
                      </p:childTnLst>
                    </p:cTn>
                  </p:par>
                </p:childTnLst>
              </p:cTn>
              <p:prevCondLst>
                <p:cond evt="onPrev">
                  <p:tgtEl>
                    <p:sldTgt/>
                  </p:tgtEl>
                </p:cond>
              </p:prevCondLst>
              <p:nextCondLst>
                <p:cond evt="onNext">
                  <p:tgtEl>
                    <p:sldTgt/>
                  </p:tgtEl>
                </p:cond>
              </p:nextCondLst>
            </p:seq>
            <p:video fullScrn="0">
              <p:cMediaNode mute="0" showWhenStopped="1" numSld="1" vol="80000">
                <p:cTn id="7" fill="hold" display="0">
                  <p:stCondLst>
                    <p:cond delay="indefinite"/>
                  </p:stCondLst>
                </p:cTn>
                <p:tgtEl>
                  <p:spTgt spid="185"/>
                </p:tgtEl>
              </p:cMediaNode>
            </p:video>
            <p:seq concurrent="1" prevAc="none" nextAc="seek">
              <p:cTn id="8" evtFilter="cancelBubble" nodeType="interactiveSeq" restart="whenNotActive" fill="hold">
                <p:stCondLst>
                  <p:cond delay="0" evt="onClick">
                    <p:tgtEl>
                      <p:spTgt spid="185"/>
                    </p:tgtEl>
                  </p:cond>
                </p:stCondLst>
                <p:endSync delay="0" evt="end">
                  <p:rtn val="all"/>
                </p:endSync>
                <p:childTnLst>
                  <p:par>
                    <p:cTn id="9" fill="hold">
                      <p:stCondLst>
                        <p:cond delay="0"/>
                      </p:stCondLst>
                      <p:childTnLst>
                        <p:par>
                          <p:cTn id="10" fill="hold">
                            <p:stCondLst>
                              <p:cond delay="0"/>
                            </p:stCondLst>
                            <p:childTnLst>
                              <p:par>
                                <p:cTn id="11" presetClass="mediacall" nodeType="clickEffect" presetSubtype="0" presetID="2" fill="hold">
                                  <p:stCondLst>
                                    <p:cond delay="0"/>
                                  </p:stCondLst>
                                  <p:childTnLst>
                                    <p:cmd type="call" cmd="togglePause">
                                      <p:cBhvr>
                                        <p:cTn id="12" dur="1" fill="hold"/>
                                        <p:tgtEl>
                                          <p:spTgt spid="185"/>
                                        </p:tgtEl>
                                      </p:cBhvr>
                                    </p:cmd>
                                  </p:childTnLst>
                                </p:cTn>
                              </p:par>
                            </p:childTnLst>
                          </p:cTn>
                        </p:par>
                      </p:childTnLst>
                    </p:cTn>
                  </p:par>
                </p:childTnLst>
              </p:cTn>
              <p:nextCondLst>
                <p:cond delay="0" evt="onClick">
                  <p:tgtEl>
                    <p:spTgt spid="185"/>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8" name="Local Actions"/>
          <p:cNvSpPr txBox="1"/>
          <p:nvPr>
            <p:ph type="body" idx="21"/>
          </p:nvPr>
        </p:nvSpPr>
        <p:spPr>
          <a:prstGeom prst="rect">
            <a:avLst/>
          </a:prstGeom>
          <a:extLst>
            <a:ext uri="{C572A759-6A51-4108-AA02-DFA0A04FC94B}">
              <ma14:wrappingTextBoxFlag xmlns:ma14="http://schemas.microsoft.com/office/mac/drawingml/2011/main" val="1"/>
            </a:ext>
          </a:extLst>
        </p:spPr>
        <p:txBody>
          <a:bodyPr/>
          <a:lstStyle/>
          <a:p>
            <a:pPr/>
            <a:r>
              <a:t>Local Actions</a:t>
            </a:r>
          </a:p>
        </p:txBody>
      </p:sp>
      <p:sp>
        <p:nvSpPr>
          <p:cNvPr id="189" name="Connecting the Dots"/>
          <p:cNvSpPr txBox="1"/>
          <p:nvPr>
            <p:ph type="ctrTitle"/>
          </p:nvPr>
        </p:nvSpPr>
        <p:spPr>
          <a:xfrm>
            <a:off x="698500" y="161772"/>
            <a:ext cx="11607800" cy="1713095"/>
          </a:xfrm>
          <a:prstGeom prst="rect">
            <a:avLst/>
          </a:prstGeom>
        </p:spPr>
        <p:txBody>
          <a:bodyPr/>
          <a:lstStyle>
            <a:lvl1pPr algn="ctr"/>
          </a:lstStyle>
          <a:p>
            <a:pPr/>
            <a:r>
              <a:t>Connecting the Dots</a:t>
            </a:r>
          </a:p>
        </p:txBody>
      </p:sp>
      <p:pic>
        <p:nvPicPr>
          <p:cNvPr id="190" name="Logo-LocalActions-01.png" descr="Logo-LocalActions-01.png"/>
          <p:cNvPicPr>
            <a:picLocks noChangeAspect="1"/>
          </p:cNvPicPr>
          <p:nvPr/>
        </p:nvPicPr>
        <p:blipFill>
          <a:blip r:embed="rId2">
            <a:extLst/>
          </a:blip>
          <a:stretch>
            <a:fillRect/>
          </a:stretch>
        </p:blipFill>
        <p:spPr>
          <a:xfrm>
            <a:off x="11370458" y="8344014"/>
            <a:ext cx="1039628" cy="1039628"/>
          </a:xfrm>
          <a:prstGeom prst="rect">
            <a:avLst/>
          </a:prstGeom>
          <a:ln w="3175">
            <a:miter lim="400000"/>
          </a:ln>
        </p:spPr>
      </p:pic>
      <p:sp>
        <p:nvSpPr>
          <p:cNvPr id="191" name="The Theory of Common Heritage of Mankind principle can be applied to biodiversity given its intrinsic value and crucial role in sustaining life on the earth. Existing international agreements and conventions such as the Convention on Biological Diversity"/>
          <p:cNvSpPr txBox="1"/>
          <p:nvPr/>
        </p:nvSpPr>
        <p:spPr>
          <a:xfrm>
            <a:off x="831435" y="2452116"/>
            <a:ext cx="11607801" cy="4849369"/>
          </a:xfrm>
          <a:prstGeom prst="rect">
            <a:avLst/>
          </a:prstGeom>
          <a:ln w="3175">
            <a:miter lim="400000"/>
          </a:ln>
          <a:extLst>
            <a:ext uri="{C572A759-6A51-4108-AA02-DFA0A04FC94B}">
              <ma14:wrappingTextBoxFlag xmlns:ma14="http://schemas.microsoft.com/office/mac/drawingml/2011/main" val="1"/>
            </a:ext>
          </a:extLst>
        </p:spPr>
        <p:txBody>
          <a:bodyPr lIns="50800" tIns="50800" rIns="50800" bIns="50800">
            <a:spAutoFit/>
          </a:bodyPr>
          <a:lstStyle/>
          <a:p>
            <a:pPr marL="317500" indent="-317500">
              <a:buSzPct val="100000"/>
              <a:buChar char="•"/>
              <a:defRPr sz="1600"/>
            </a:pPr>
            <a:r>
              <a:t>The Theory of Common Heritage of Mankind principle can be applied to biodiversity given its intrinsic value and crucial role in sustaining life on the earth. Existing international agreements and conventions such as the Convention on Biological Diversity already acknowledge that biodiversity transcends national boundaries and belongs to all people and future generations.</a:t>
            </a:r>
          </a:p>
          <a:p>
            <a:pPr marL="317500" indent="-317500">
              <a:buSzPct val="100000"/>
              <a:buChar char="•"/>
              <a:defRPr sz="1600"/>
            </a:pPr>
            <a:r>
              <a:t>International treaties for the protection of biodiversity are especially important in certain cases. For example, within the EU, the Habitat Directive was first developed to protect migratory bird species, as it is crucial to coordinate this among nations, and not just within one nation.</a:t>
            </a:r>
          </a:p>
          <a:p>
            <a:pPr marL="317500" indent="-317500">
              <a:buSzPct val="100000"/>
              <a:buChar char="•"/>
              <a:defRPr sz="1600"/>
            </a:pPr>
            <a:r>
              <a:t>Another very important treaty that can be linked to The Theory of Common Heritage of Mankind relates to the high seas. The marine environment close to our shores belongs to specific nations and is regulated in Exclusive Economic Zones. These extend 200 nautical miles (370 km or 230 miles) of the coast of nations. Within the EEZ nations have the autonomy to protect biodiversity and prevent overfishing. However, the waters beyond this, as described in The United Nations Convention on the Law of the Sea, are international waters, and often lack protection.  In 2023 the landmark Biodiversity of Areas Beyond National Jurisdiction treaty (commonly called the High Seas Treaty) came into effect. This crucial piece of legislation has been developed to protect and conserve biological diversity in international waters.</a:t>
            </a:r>
          </a:p>
        </p:txBody>
      </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3" name="Local Actions"/>
          <p:cNvSpPr txBox="1"/>
          <p:nvPr>
            <p:ph type="body" idx="21"/>
          </p:nvPr>
        </p:nvSpPr>
        <p:spPr>
          <a:prstGeom prst="rect">
            <a:avLst/>
          </a:prstGeom>
          <a:extLst>
            <a:ext uri="{C572A759-6A51-4108-AA02-DFA0A04FC94B}">
              <ma14:wrappingTextBoxFlag xmlns:ma14="http://schemas.microsoft.com/office/mac/drawingml/2011/main" val="1"/>
            </a:ext>
          </a:extLst>
        </p:spPr>
        <p:txBody>
          <a:bodyPr/>
          <a:lstStyle/>
          <a:p>
            <a:pPr/>
            <a:r>
              <a:t>Local Actions</a:t>
            </a:r>
          </a:p>
        </p:txBody>
      </p:sp>
      <p:sp>
        <p:nvSpPr>
          <p:cNvPr id="194" name="Local Action…"/>
          <p:cNvSpPr txBox="1"/>
          <p:nvPr>
            <p:ph type="ctrTitle"/>
          </p:nvPr>
        </p:nvSpPr>
        <p:spPr>
          <a:xfrm>
            <a:off x="698500" y="314172"/>
            <a:ext cx="11607800" cy="1713095"/>
          </a:xfrm>
          <a:prstGeom prst="rect">
            <a:avLst/>
          </a:prstGeom>
        </p:spPr>
        <p:txBody>
          <a:bodyPr/>
          <a:lstStyle/>
          <a:p>
            <a:pPr algn="ctr" defTabSz="154940">
              <a:defRPr spc="-51" sz="5124"/>
            </a:pPr>
            <a:r>
              <a:t>Local Action</a:t>
            </a:r>
          </a:p>
          <a:p>
            <a:pPr algn="ctr" defTabSz="154940">
              <a:defRPr spc="-51" sz="5124"/>
            </a:pPr>
            <a:r>
              <a:t>Biodiversity around you</a:t>
            </a:r>
          </a:p>
        </p:txBody>
      </p:sp>
      <p:pic>
        <p:nvPicPr>
          <p:cNvPr id="195" name="Logo-LocalActions-01.png" descr="Logo-LocalActions-01.png"/>
          <p:cNvPicPr>
            <a:picLocks noChangeAspect="1"/>
          </p:cNvPicPr>
          <p:nvPr/>
        </p:nvPicPr>
        <p:blipFill>
          <a:blip r:embed="rId2">
            <a:extLst/>
          </a:blip>
          <a:stretch>
            <a:fillRect/>
          </a:stretch>
        </p:blipFill>
        <p:spPr>
          <a:xfrm>
            <a:off x="11370458" y="8344014"/>
            <a:ext cx="1039628" cy="1039628"/>
          </a:xfrm>
          <a:prstGeom prst="rect">
            <a:avLst/>
          </a:prstGeom>
          <a:ln w="3175">
            <a:miter lim="400000"/>
          </a:ln>
        </p:spPr>
      </p:pic>
      <p:sp>
        <p:nvSpPr>
          <p:cNvPr id="196" name="You will go out and find biodiversity around your home…"/>
          <p:cNvSpPr txBox="1"/>
          <p:nvPr/>
        </p:nvSpPr>
        <p:spPr>
          <a:xfrm>
            <a:off x="1179852" y="2576540"/>
            <a:ext cx="10498506" cy="4123945"/>
          </a:xfrm>
          <a:prstGeom prst="rect">
            <a:avLst/>
          </a:prstGeom>
          <a:ln w="3175">
            <a:miter lim="400000"/>
          </a:ln>
          <a:extLst>
            <a:ext uri="{C572A759-6A51-4108-AA02-DFA0A04FC94B}">
              <ma14:wrappingTextBoxFlag xmlns:ma14="http://schemas.microsoft.com/office/mac/drawingml/2011/main" val="1"/>
            </a:ext>
          </a:extLst>
        </p:spPr>
        <p:txBody>
          <a:bodyPr lIns="50800" tIns="50800" rIns="50800" bIns="50800">
            <a:spAutoFit/>
          </a:bodyPr>
          <a:lstStyle/>
          <a:p>
            <a:pPr marL="317500" indent="-317500">
              <a:buSzPct val="100000"/>
              <a:buChar char="•"/>
            </a:pPr>
            <a:r>
              <a:t>You will go out and find biodiversity around your home</a:t>
            </a:r>
          </a:p>
          <a:p>
            <a:pPr marL="317500" indent="-317500">
              <a:buSzPct val="100000"/>
              <a:buChar char="•"/>
            </a:pPr>
            <a:r>
              <a:t>Use the iNaturalist app to identify species</a:t>
            </a:r>
          </a:p>
          <a:p>
            <a:pPr marL="317500" indent="-317500">
              <a:buSzPct val="100000"/>
              <a:buChar char="•"/>
            </a:pPr>
            <a:r>
              <a:t>Spend 30-60 minutes identifying at least 20 species</a:t>
            </a:r>
          </a:p>
          <a:p>
            <a:pPr marL="317500" indent="-317500">
              <a:buSzPct val="100000"/>
              <a:buChar char="•"/>
            </a:pPr>
            <a:r>
              <a:t>Consider biodiversity protection in your area</a:t>
            </a:r>
          </a:p>
          <a:p>
            <a:pPr marL="317500" indent="-317500">
              <a:buSzPct val="100000"/>
              <a:buChar char="•"/>
            </a:pPr>
            <a:r>
              <a:t>A handout with instructions will be available</a:t>
            </a:r>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38_MinimalistLight">
  <a:themeElements>
    <a:clrScheme name="38_MinimalistLight">
      <a:dk1>
        <a:srgbClr val="53585F"/>
      </a:dk1>
      <a:lt1>
        <a:srgbClr val="FFFFFF"/>
      </a:lt1>
      <a:dk2>
        <a:srgbClr val="53585F"/>
      </a:dk2>
      <a:lt2>
        <a:srgbClr val="D5D5D5"/>
      </a:lt2>
      <a:accent1>
        <a:srgbClr val="9FAABA"/>
      </a:accent1>
      <a:accent2>
        <a:srgbClr val="88A7B2"/>
      </a:accent2>
      <a:accent3>
        <a:srgbClr val="94B9A3"/>
      </a:accent3>
      <a:accent4>
        <a:srgbClr val="F0BE5E"/>
      </a:accent4>
      <a:accent5>
        <a:srgbClr val="D5B7B7"/>
      </a:accent5>
      <a:accent6>
        <a:srgbClr val="B894B1"/>
      </a:accent6>
      <a:hlink>
        <a:srgbClr val="0000FF"/>
      </a:hlink>
      <a:folHlink>
        <a:srgbClr val="FF00FF"/>
      </a:folHlink>
    </a:clrScheme>
    <a:fontScheme name="38_MinimalistLight">
      <a:majorFont>
        <a:latin typeface="Produkt Extralight"/>
        <a:ea typeface="Produkt Extralight"/>
        <a:cs typeface="Produkt Extralight"/>
      </a:majorFont>
      <a:minorFont>
        <a:latin typeface="Produkt Extralight"/>
        <a:ea typeface="Produkt Extralight"/>
        <a:cs typeface="Produkt Extralight"/>
      </a:minorFont>
    </a:fontScheme>
    <a:fmtScheme name="38_MinimalistLigh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atOff val="-9155"/>
            <a:lumOff val="-32673"/>
          </a:schemeClr>
        </a:solidFill>
        <a:ln w="3175"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825500" rtl="0" fontAlgn="auto" latinLnBrk="0" hangingPunct="0">
          <a:lnSpc>
            <a:spcPct val="100000"/>
          </a:lnSpc>
          <a:spcBef>
            <a:spcPts val="0"/>
          </a:spcBef>
          <a:spcAft>
            <a:spcPts val="0"/>
          </a:spcAft>
          <a:buClrTx/>
          <a:buSzTx/>
          <a:buFontTx/>
          <a:buNone/>
          <a:tabLst/>
          <a:defRPr b="0" baseline="0" cap="none" i="0" spc="0" strike="noStrike" sz="3200" u="none" kumimoji="0" normalizeH="0">
            <a:ln>
              <a:noFill/>
            </a:ln>
            <a:solidFill>
              <a:srgbClr val="FFFFFF"/>
            </a:solidFill>
            <a:effectLst/>
            <a:uFillTx/>
            <a:latin typeface="Graphik Light"/>
            <a:ea typeface="Graphik Light"/>
            <a:cs typeface="Graphik Light"/>
            <a:sym typeface="Graphik Light"/>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atOff val="-9155"/>
              <a:lumOff val="-32673"/>
            </a:schemeClr>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3175"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l" defTabSz="252871" rtl="0" fontAlgn="auto" latinLnBrk="0" hangingPunct="0">
          <a:lnSpc>
            <a:spcPct val="100000"/>
          </a:lnSpc>
          <a:spcBef>
            <a:spcPts val="3300"/>
          </a:spcBef>
          <a:spcAft>
            <a:spcPts val="0"/>
          </a:spcAft>
          <a:buClrTx/>
          <a:buSzTx/>
          <a:buFontTx/>
          <a:buNone/>
          <a:tabLst/>
          <a:defRPr b="0" baseline="0" cap="none" i="0" spc="0" strike="noStrike" sz="2800" u="none" kumimoji="0" normalizeH="0">
            <a:ln>
              <a:noFill/>
            </a:ln>
            <a:solidFill>
              <a:schemeClr val="accent1">
                <a:satOff val="-9155"/>
                <a:lumOff val="-32673"/>
              </a:schemeClr>
            </a:solidFill>
            <a:effectLst/>
            <a:uFillTx/>
            <a:latin typeface="Graphik Light"/>
            <a:ea typeface="Graphik Light"/>
            <a:cs typeface="Graphik Light"/>
            <a:sym typeface="Graphik Light"/>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38_MinimalistLight">
  <a:themeElements>
    <a:clrScheme name="38_MinimalistLight">
      <a:dk1>
        <a:srgbClr val="000000"/>
      </a:dk1>
      <a:lt1>
        <a:srgbClr val="FFFFFF"/>
      </a:lt1>
      <a:dk2>
        <a:srgbClr val="53585F"/>
      </a:dk2>
      <a:lt2>
        <a:srgbClr val="D5D5D5"/>
      </a:lt2>
      <a:accent1>
        <a:srgbClr val="9FAABA"/>
      </a:accent1>
      <a:accent2>
        <a:srgbClr val="88A7B2"/>
      </a:accent2>
      <a:accent3>
        <a:srgbClr val="94B9A3"/>
      </a:accent3>
      <a:accent4>
        <a:srgbClr val="F0BE5E"/>
      </a:accent4>
      <a:accent5>
        <a:srgbClr val="D5B7B7"/>
      </a:accent5>
      <a:accent6>
        <a:srgbClr val="B894B1"/>
      </a:accent6>
      <a:hlink>
        <a:srgbClr val="0000FF"/>
      </a:hlink>
      <a:folHlink>
        <a:srgbClr val="FF00FF"/>
      </a:folHlink>
    </a:clrScheme>
    <a:fontScheme name="38_MinimalistLight">
      <a:majorFont>
        <a:latin typeface="Produkt Extralight"/>
        <a:ea typeface="Produkt Extralight"/>
        <a:cs typeface="Produkt Extralight"/>
      </a:majorFont>
      <a:minorFont>
        <a:latin typeface="Produkt Extralight"/>
        <a:ea typeface="Produkt Extralight"/>
        <a:cs typeface="Produkt Extralight"/>
      </a:minorFont>
    </a:fontScheme>
    <a:fmtScheme name="38_MinimalistLigh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atOff val="-9155"/>
            <a:lumOff val="-32673"/>
          </a:schemeClr>
        </a:solidFill>
        <a:ln w="3175"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825500" rtl="0" fontAlgn="auto" latinLnBrk="0" hangingPunct="0">
          <a:lnSpc>
            <a:spcPct val="100000"/>
          </a:lnSpc>
          <a:spcBef>
            <a:spcPts val="0"/>
          </a:spcBef>
          <a:spcAft>
            <a:spcPts val="0"/>
          </a:spcAft>
          <a:buClrTx/>
          <a:buSzTx/>
          <a:buFontTx/>
          <a:buNone/>
          <a:tabLst/>
          <a:defRPr b="0" baseline="0" cap="none" i="0" spc="0" strike="noStrike" sz="3200" u="none" kumimoji="0" normalizeH="0">
            <a:ln>
              <a:noFill/>
            </a:ln>
            <a:solidFill>
              <a:srgbClr val="FFFFFF"/>
            </a:solidFill>
            <a:effectLst/>
            <a:uFillTx/>
            <a:latin typeface="Graphik Light"/>
            <a:ea typeface="Graphik Light"/>
            <a:cs typeface="Graphik Light"/>
            <a:sym typeface="Graphik Light"/>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atOff val="-9155"/>
              <a:lumOff val="-32673"/>
            </a:schemeClr>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3175"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l" defTabSz="252871" rtl="0" fontAlgn="auto" latinLnBrk="0" hangingPunct="0">
          <a:lnSpc>
            <a:spcPct val="100000"/>
          </a:lnSpc>
          <a:spcBef>
            <a:spcPts val="3300"/>
          </a:spcBef>
          <a:spcAft>
            <a:spcPts val="0"/>
          </a:spcAft>
          <a:buClrTx/>
          <a:buSzTx/>
          <a:buFontTx/>
          <a:buNone/>
          <a:tabLst/>
          <a:defRPr b="0" baseline="0" cap="none" i="0" spc="0" strike="noStrike" sz="2800" u="none" kumimoji="0" normalizeH="0">
            <a:ln>
              <a:noFill/>
            </a:ln>
            <a:solidFill>
              <a:schemeClr val="accent1">
                <a:satOff val="-9155"/>
                <a:lumOff val="-32673"/>
              </a:schemeClr>
            </a:solidFill>
            <a:effectLst/>
            <a:uFillTx/>
            <a:latin typeface="Graphik Light"/>
            <a:ea typeface="Graphik Light"/>
            <a:cs typeface="Graphik Light"/>
            <a:sym typeface="Graphik Light"/>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